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9" r:id="rId1"/>
  </p:sldMasterIdLst>
  <p:notesMasterIdLst>
    <p:notesMasterId r:id="rId12"/>
  </p:notesMasterIdLst>
  <p:sldIdLst>
    <p:sldId id="256" r:id="rId2"/>
    <p:sldId id="276" r:id="rId3"/>
    <p:sldId id="264" r:id="rId4"/>
    <p:sldId id="259" r:id="rId5"/>
    <p:sldId id="258" r:id="rId6"/>
    <p:sldId id="260" r:id="rId7"/>
    <p:sldId id="261" r:id="rId8"/>
    <p:sldId id="262" r:id="rId9"/>
    <p:sldId id="263" r:id="rId10"/>
    <p:sldId id="277" r:id="rId11"/>
  </p:sldIdLst>
  <p:sldSz cx="9144000" cy="5143500" type="screen16x9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DFF"/>
    <a:srgbClr val="000000"/>
    <a:srgbClr val="CC9900"/>
    <a:srgbClr val="FF00FF"/>
    <a:srgbClr val="E595F5"/>
    <a:srgbClr val="004FC4"/>
    <a:srgbClr val="0066FF"/>
    <a:srgbClr val="4F96FF"/>
    <a:srgbClr val="97C1FF"/>
    <a:srgbClr val="005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-77" y="-125"/>
      </p:cViewPr>
      <p:guideLst>
        <p:guide orient="horz" pos="2436"/>
        <p:guide pos="9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12D71-2335-41ED-8A0B-24E6638A7AFF}" type="datetimeFigureOut">
              <a:rPr lang="zh-CN" altLang="en-US" smtClean="0"/>
              <a:t>2018/12/7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C55CD-9E26-4F24-9ACF-5C3C9BB135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44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2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83" r="89971">
                        <a14:foregroundMark x1="48829" y1="52474" x2="48829" y2="52474"/>
                        <a14:foregroundMark x1="43338" y1="69661" x2="43338" y2="69661"/>
                        <a14:foregroundMark x1="40849" y1="66146" x2="40337" y2="65755"/>
                        <a14:backgroundMark x1="42387" y1="44922" x2="39385" y2="45052"/>
                        <a14:backgroundMark x1="40337" y1="49349" x2="40337" y2="49349"/>
                        <a14:backgroundMark x1="41288" y1="83724" x2="40556" y2="84766"/>
                        <a14:backgroundMark x1="41508" y1="84896" x2="40776" y2="87240"/>
                        <a14:backgroundMark x1="40849" y1="60417" x2="39531" y2="62500"/>
                        <a14:backgroundMark x1="40849" y1="86198" x2="39092" y2="86198"/>
                        <a14:backgroundMark x1="40630" y1="98958" x2="38946" y2="95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28" t="44415" r="40735"/>
          <a:stretch/>
        </p:blipFill>
        <p:spPr>
          <a:xfrm>
            <a:off x="0" y="1965960"/>
            <a:ext cx="1732449" cy="2859031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/>
              <a:t>2018/12/7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4512366" y="2488726"/>
            <a:ext cx="4194312" cy="39682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FAD427"/>
                </a:solidFill>
                <a:effectLst/>
              </a:defRPr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4512366" y="1105993"/>
            <a:ext cx="4194313" cy="1290058"/>
          </a:xfrm>
        </p:spPr>
        <p:txBody>
          <a:bodyPr>
            <a:noAutofit/>
          </a:bodyPr>
          <a:lstStyle>
            <a:lvl1pPr algn="ctr">
              <a:defRPr sz="300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zh-CN" altLang="en-US" smtClean="0"/>
              <a:t>单击此处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zh-CN" altLang="en-US" smtClean="0"/>
              <a:t>添加</a:t>
            </a:r>
            <a:r>
              <a:rPr lang="zh-CN" altLang="en-US" dirty="0" smtClean="0"/>
              <a:t>您的标题文字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155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0" orient="horz" pos="2160" userDrawn="1">
          <p15:clr>
            <a:srgbClr val="FBAE40"/>
          </p15:clr>
        </p15:guide>
        <p15:guide id="3" pos="662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5D0-F89B-492D-9757-22D0B5D85A78}" type="datetimeFigureOut">
              <a:rPr lang="zh-CN" altLang="en-US" smtClean="0"/>
              <a:t>2018/12/7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ADCD-7478-4E31-BF3D-6EB2AA0FC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92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2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8" y="273846"/>
            <a:ext cx="886883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2" y="273846"/>
            <a:ext cx="5949952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5D0-F89B-492D-9757-22D0B5D85A78}" type="datetimeFigureOut">
              <a:rPr lang="zh-CN" altLang="en-US" smtClean="0"/>
              <a:t>2018/12/7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ADCD-7478-4E31-BF3D-6EB2AA0FC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91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5D0-F89B-492D-9757-22D0B5D85A78}" type="datetimeFigureOut">
              <a:rPr lang="zh-CN" altLang="en-US" smtClean="0"/>
              <a:t>2018/12/7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ADCD-7478-4E31-BF3D-6EB2AA0FC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86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2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365" b="100000" l="9883" r="89971">
                        <a14:foregroundMark x1="41288" y1="98698" x2="41288" y2="98698"/>
                        <a14:foregroundMark x1="47072" y1="44661" x2="47072" y2="44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2144350"/>
            <a:ext cx="5328592" cy="2995870"/>
          </a:xfrm>
          <a:prstGeom prst="rect">
            <a:avLst/>
          </a:prstGeom>
        </p:spPr>
      </p:pic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319442" y="797243"/>
            <a:ext cx="5995988" cy="926306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2319444" y="1766411"/>
            <a:ext cx="5995987" cy="351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5D0-F89B-492D-9757-22D0B5D85A78}" type="datetimeFigureOut">
              <a:rPr lang="zh-CN" altLang="en-US" smtClean="0"/>
              <a:t>2018/12/7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ADCD-7478-4E31-BF3D-6EB2AA0FC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37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80562" y="967885"/>
            <a:ext cx="3566490" cy="36992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3747052" y="967885"/>
            <a:ext cx="3576401" cy="36992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5D0-F89B-492D-9757-22D0B5D85A78}" type="datetimeFigureOut">
              <a:rPr lang="zh-CN" altLang="en-US" smtClean="0"/>
              <a:t>2018/12/7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ADCD-7478-4E31-BF3D-6EB2AA0FC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4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88900"/>
            <a:ext cx="6984076" cy="5377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464" y="1044385"/>
            <a:ext cx="3023078" cy="617934"/>
          </a:xfrm>
        </p:spPr>
        <p:txBody>
          <a:bodyPr anchor="b">
            <a:normAutofit/>
          </a:bodyPr>
          <a:lstStyle>
            <a:lvl1pPr marL="0" indent="0">
              <a:buNone/>
              <a:defRPr sz="10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516464" y="1662319"/>
            <a:ext cx="3023078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90826" y="1033204"/>
            <a:ext cx="3037966" cy="617934"/>
          </a:xfrm>
        </p:spPr>
        <p:txBody>
          <a:bodyPr anchor="b">
            <a:normAutofit/>
          </a:bodyPr>
          <a:lstStyle>
            <a:lvl1pPr marL="0" indent="0">
              <a:buNone/>
              <a:defRPr sz="10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3690826" y="1651138"/>
            <a:ext cx="3037966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5D0-F89B-492D-9757-22D0B5D85A78}" type="datetimeFigureOut">
              <a:rPr lang="zh-CN" altLang="en-US" smtClean="0"/>
              <a:t>2018/12/7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ADCD-7478-4E31-BF3D-6EB2AA0FC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5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5D0-F89B-492D-9757-22D0B5D85A78}" type="datetimeFigureOut">
              <a:rPr lang="zh-CN" altLang="en-US" smtClean="0"/>
              <a:t>2018/12/7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ADCD-7478-4E31-BF3D-6EB2AA0FC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83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2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5D0-F89B-492D-9757-22D0B5D85A78}" type="datetimeFigureOut">
              <a:rPr lang="zh-CN" altLang="en-US" smtClean="0"/>
              <a:t>2018/12/7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ADCD-7478-4E31-BF3D-6EB2AA0FC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85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2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3" y="400052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797723"/>
            <a:ext cx="4629150" cy="365521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3" y="160020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5D0-F89B-492D-9757-22D0B5D85A78}" type="datetimeFigureOut">
              <a:rPr lang="zh-CN" altLang="en-US" smtClean="0"/>
              <a:t>2018/12/7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ADCD-7478-4E31-BF3D-6EB2AA0FC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06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2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740572"/>
            <a:ext cx="4629150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1543051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75D0-F89B-492D-9757-22D0B5D85A78}" type="datetimeFigureOut">
              <a:rPr lang="zh-CN" altLang="en-US" smtClean="0"/>
              <a:t>2018/12/7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ADCD-7478-4E31-BF3D-6EB2AA0FC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03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293DFF"/>
            </a:gs>
            <a:gs pos="97000">
              <a:srgbClr val="000099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2" y="142871"/>
            <a:ext cx="8292045" cy="52469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75D0-F89B-492D-9757-22D0B5D85A78}" type="datetimeFigureOut">
              <a:rPr lang="zh-CN" altLang="en-US" smtClean="0"/>
              <a:t>2018/12/7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DADCD-7478-4E31-BF3D-6EB2AA0FCA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19102" y="769961"/>
            <a:ext cx="6468716" cy="389490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23" b="96224" l="9883" r="99561">
                        <a14:foregroundMark x1="82430" y1="33333" x2="95388" y2="32161"/>
                        <a14:foregroundMark x1="99048" y1="1823" x2="99048" y2="9245"/>
                        <a14:foregroundMark x1="93558" y1="50521" x2="93558" y2="50521"/>
                        <a14:foregroundMark x1="99195" y1="96354" x2="99195" y2="84245"/>
                        <a14:foregroundMark x1="98536" y1="52214" x2="99561" y2="50130"/>
                        <a14:foregroundMark x1="93045" y1="68490" x2="99048" y2="61719"/>
                        <a14:backgroundMark x1="58931" y1="54948" x2="63104" y2="40755"/>
                        <a14:backgroundMark x1="83529" y1="11979" x2="91069" y2="11328"/>
                        <a14:backgroundMark x1="75549" y1="71745" x2="77599" y2="82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32" y="-5399"/>
            <a:ext cx="5688632" cy="319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1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chemeClr val="accent1"/>
          </a:solidFill>
          <a:effectLst/>
          <a:latin typeface="+mj-ea"/>
          <a:ea typeface="+mj-ea"/>
          <a:cs typeface="+mj-cs"/>
        </a:defRPr>
      </a:lvl1pPr>
    </p:titleStyle>
    <p:bodyStyle>
      <a:lvl1pPr marL="200918" indent="-200918" algn="just" defTabSz="514350" rtl="0" eaLnBrk="1" latinLnBrk="0" hangingPunct="1">
        <a:lnSpc>
          <a:spcPct val="110000"/>
        </a:lnSpc>
        <a:spcBef>
          <a:spcPts val="1013"/>
        </a:spcBef>
        <a:spcAft>
          <a:spcPts val="0"/>
        </a:spcAft>
        <a:buClr>
          <a:schemeClr val="accent1"/>
        </a:buClr>
        <a:buSzPct val="70000"/>
        <a:buFont typeface="Wingdings" panose="05000000000000000000" pitchFamily="2" charset="2"/>
        <a:buChar char=""/>
        <a:defRPr sz="1500" kern="1200" baseline="0">
          <a:solidFill>
            <a:schemeClr val="accent1"/>
          </a:solidFill>
          <a:latin typeface="+mj-ea"/>
          <a:ea typeface="+mj-ea"/>
          <a:cs typeface="+mn-cs"/>
        </a:defRPr>
      </a:lvl1pPr>
      <a:lvl2pPr marL="200918" indent="-200918" algn="just" defTabSz="514350" rtl="0" eaLnBrk="1" latinLnBrk="0" hangingPunct="1">
        <a:lnSpc>
          <a:spcPct val="150000"/>
        </a:lnSpc>
        <a:spcBef>
          <a:spcPts val="0"/>
        </a:spcBef>
        <a:spcAft>
          <a:spcPts val="338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200" kern="1200" baseline="0">
          <a:solidFill>
            <a:schemeClr val="bg1"/>
          </a:solidFill>
          <a:latin typeface="+mn-ea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554906" y="3101403"/>
            <a:ext cx="4101064" cy="1512168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生成</a:t>
            </a:r>
            <a:r>
              <a:rPr lang="zh-CN" altLang="en-US" dirty="0" smtClean="0">
                <a:solidFill>
                  <a:schemeClr val="bg1"/>
                </a:solidFill>
              </a:rPr>
              <a:t>几千人的会议请柬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制作全体考生准考证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……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只需几分钟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1880" y="843558"/>
            <a:ext cx="4194313" cy="1290058"/>
          </a:xfrm>
        </p:spPr>
        <p:txBody>
          <a:bodyPr/>
          <a:lstStyle/>
          <a:p>
            <a:r>
              <a:rPr lang="zh-CN" altLang="en-US" sz="4000" kern="2200" spc="1000" dirty="0" smtClean="0">
                <a:solidFill>
                  <a:srgbClr val="FFFF00"/>
                </a:solidFill>
              </a:rPr>
              <a:t>邮件合并</a:t>
            </a:r>
            <a:endParaRPr lang="zh-CN" altLang="en-US" sz="4000" kern="2200" spc="1000" dirty="0">
              <a:solidFill>
                <a:srgbClr val="FFFF00"/>
              </a:solidFill>
            </a:endParaRP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251520" y="218204"/>
            <a:ext cx="2628800" cy="432048"/>
          </a:xfrm>
          <a:prstGeom prst="rect">
            <a:avLst/>
          </a:prstGeom>
          <a:noFill/>
          <a:ln w="41275" cmpd="thickThin">
            <a:solidFill>
              <a:schemeClr val="tx1"/>
            </a:solidFill>
          </a:ln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ctr" defTabSz="514350" rtl="0" eaLnBrk="1" latinLnBrk="0" hangingPunct="1">
              <a:lnSpc>
                <a:spcPct val="110000"/>
              </a:lnSpc>
              <a:spcBef>
                <a:spcPts val="1013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 sz="1400" kern="1200" baseline="0">
                <a:solidFill>
                  <a:srgbClr val="FAD427"/>
                </a:solidFill>
                <a:effectLst/>
                <a:latin typeface="+mj-ea"/>
                <a:ea typeface="+mj-ea"/>
                <a:cs typeface="+mn-cs"/>
              </a:defRPr>
            </a:lvl1pPr>
            <a:lvl2pPr marL="257175" indent="0" algn="ctr" defTabSz="5143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338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None/>
              <a:defRPr sz="1100" kern="1200" baseline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 smtClean="0">
                <a:solidFill>
                  <a:schemeClr val="bg1"/>
                </a:solidFill>
              </a:rPr>
              <a:t>Office</a:t>
            </a:r>
            <a:r>
              <a:rPr lang="zh-CN" altLang="en-US" sz="1800" dirty="0" smtClean="0">
                <a:solidFill>
                  <a:schemeClr val="bg1"/>
                </a:solidFill>
              </a:rPr>
              <a:t>复杂应用系列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97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2" grpId="0"/>
      <p:bldP spid="2" grpId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347864" y="1851670"/>
            <a:ext cx="3672408" cy="12900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Office</a:t>
            </a:r>
            <a:r>
              <a:rPr lang="zh-CN" altLang="en-US" dirty="0" smtClean="0"/>
              <a:t>的世界很精彩，我们的探索无穷尽！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296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H_Others_1"/>
          <p:cNvSpPr/>
          <p:nvPr>
            <p:custDataLst>
              <p:tags r:id="rId2"/>
            </p:custDataLst>
          </p:nvPr>
        </p:nvSpPr>
        <p:spPr>
          <a:xfrm rot="8460764" flipH="1">
            <a:off x="3845231" y="806288"/>
            <a:ext cx="3570816" cy="3570817"/>
          </a:xfrm>
          <a:prstGeom prst="arc">
            <a:avLst>
              <a:gd name="adj1" fmla="val 13847484"/>
              <a:gd name="adj2" fmla="val 3075589"/>
            </a:avLst>
          </a:prstGeom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MH_Number_1"/>
          <p:cNvSpPr/>
          <p:nvPr>
            <p:custDataLst>
              <p:tags r:id="rId3"/>
            </p:custDataLst>
          </p:nvPr>
        </p:nvSpPr>
        <p:spPr>
          <a:xfrm rot="10800000" flipH="1" flipV="1">
            <a:off x="5505983" y="600247"/>
            <a:ext cx="456216" cy="456216"/>
          </a:xfrm>
          <a:prstGeom prst="ellipse">
            <a:avLst/>
          </a:prstGeom>
          <a:gradFill flip="none" rotWithShape="1">
            <a:gsLst>
              <a:gs pos="48000">
                <a:schemeClr val="accent2"/>
              </a:gs>
              <a:gs pos="64000">
                <a:schemeClr val="accent2"/>
              </a:gs>
              <a:gs pos="56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r>
              <a:rPr lang="en-US" altLang="zh-CN" sz="2100" b="1" dirty="0">
                <a:solidFill>
                  <a:srgbClr val="293D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endParaRPr lang="zh-CN" altLang="en-US" sz="2100" b="1" dirty="0">
              <a:solidFill>
                <a:srgbClr val="293D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MH_Number_2"/>
          <p:cNvSpPr/>
          <p:nvPr>
            <p:custDataLst>
              <p:tags r:id="rId4"/>
            </p:custDataLst>
          </p:nvPr>
        </p:nvSpPr>
        <p:spPr>
          <a:xfrm rot="10800000" flipH="1" flipV="1">
            <a:off x="7184739" y="2356874"/>
            <a:ext cx="456216" cy="456216"/>
          </a:xfrm>
          <a:prstGeom prst="ellipse">
            <a:avLst/>
          </a:prstGeom>
          <a:gradFill flip="none" rotWithShape="1">
            <a:gsLst>
              <a:gs pos="48000">
                <a:schemeClr val="accent1"/>
              </a:gs>
              <a:gs pos="64000">
                <a:schemeClr val="accent1"/>
              </a:gs>
              <a:gs pos="56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r>
              <a:rPr lang="en-US" altLang="zh-CN" sz="2100" b="1" dirty="0">
                <a:solidFill>
                  <a:srgbClr val="293D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endParaRPr lang="zh-CN" altLang="en-US" sz="2100" b="1" dirty="0">
              <a:solidFill>
                <a:srgbClr val="293D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MH_Number_3"/>
          <p:cNvSpPr/>
          <p:nvPr>
            <p:custDataLst>
              <p:tags r:id="rId5"/>
            </p:custDataLst>
          </p:nvPr>
        </p:nvSpPr>
        <p:spPr>
          <a:xfrm rot="10800000" flipH="1" flipV="1">
            <a:off x="5505983" y="4113500"/>
            <a:ext cx="456216" cy="456216"/>
          </a:xfrm>
          <a:prstGeom prst="ellipse">
            <a:avLst/>
          </a:prstGeom>
          <a:gradFill flip="none" rotWithShape="1">
            <a:gsLst>
              <a:gs pos="48000">
                <a:schemeClr val="accent1"/>
              </a:gs>
              <a:gs pos="64000">
                <a:schemeClr val="accent1"/>
              </a:gs>
              <a:gs pos="56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r>
              <a:rPr lang="en-US" altLang="zh-CN" sz="2100" b="1" dirty="0">
                <a:solidFill>
                  <a:srgbClr val="293D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endParaRPr lang="zh-CN" altLang="en-US" sz="2100" b="1" dirty="0">
              <a:solidFill>
                <a:srgbClr val="293D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MH_Entry_1"/>
          <p:cNvSpPr txBox="1"/>
          <p:nvPr>
            <p:custDataLst>
              <p:tags r:id="rId6"/>
            </p:custDataLst>
          </p:nvPr>
        </p:nvSpPr>
        <p:spPr>
          <a:xfrm flipH="1">
            <a:off x="2861121" y="249715"/>
            <a:ext cx="2597615" cy="1168037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>
            <a:defPPr>
              <a:defRPr lang="zh-CN"/>
            </a:defPPr>
            <a:lvl1pPr algn="r">
              <a:defRPr b="1">
                <a:latin typeface="+mn-ea"/>
              </a:defRPr>
            </a:lvl1pPr>
          </a:lstStyle>
          <a:p>
            <a:r>
              <a:rPr lang="zh-CN" altLang="en-US" dirty="0"/>
              <a:t>理解邮件合并功能</a:t>
            </a:r>
            <a:endParaRPr lang="en-US" altLang="zh-CN" dirty="0"/>
          </a:p>
        </p:txBody>
      </p:sp>
      <p:sp>
        <p:nvSpPr>
          <p:cNvPr id="16" name="MH_Entry_3"/>
          <p:cNvSpPr txBox="1"/>
          <p:nvPr>
            <p:custDataLst>
              <p:tags r:id="rId7"/>
            </p:custDataLst>
          </p:nvPr>
        </p:nvSpPr>
        <p:spPr>
          <a:xfrm flipH="1">
            <a:off x="2051719" y="3757588"/>
            <a:ext cx="3407013" cy="1168037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>
            <a:defPPr>
              <a:defRPr lang="zh-CN"/>
            </a:defPPr>
            <a:lvl1pPr algn="r">
              <a:defRPr b="1">
                <a:latin typeface="+mn-ea"/>
              </a:defRPr>
            </a:lvl1pPr>
          </a:lstStyle>
          <a:p>
            <a:r>
              <a:rPr lang="zh-CN" altLang="en-US" dirty="0"/>
              <a:t>能够根据需求设计邮件合并模板</a:t>
            </a:r>
            <a:endParaRPr lang="en-US" altLang="zh-CN" dirty="0"/>
          </a:p>
        </p:txBody>
      </p:sp>
      <p:sp>
        <p:nvSpPr>
          <p:cNvPr id="17" name="MH_Entry_2"/>
          <p:cNvSpPr txBox="1"/>
          <p:nvPr>
            <p:custDataLst>
              <p:tags r:id="rId8"/>
            </p:custDataLst>
          </p:nvPr>
        </p:nvSpPr>
        <p:spPr>
          <a:xfrm flipH="1">
            <a:off x="4567838" y="1982682"/>
            <a:ext cx="2597615" cy="1168037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>
            <a:defPPr>
              <a:defRPr lang="zh-CN"/>
            </a:defPPr>
            <a:lvl1pPr algn="r">
              <a:defRPr b="1">
                <a:latin typeface="+mn-ea"/>
              </a:defRPr>
            </a:lvl1pPr>
          </a:lstStyle>
          <a:p>
            <a:r>
              <a:rPr lang="zh-CN" altLang="en-US" dirty="0"/>
              <a:t>掌握邮件合并操作</a:t>
            </a:r>
            <a:endParaRPr lang="en-US" altLang="zh-CN" dirty="0"/>
          </a:p>
        </p:txBody>
      </p:sp>
      <p:sp>
        <p:nvSpPr>
          <p:cNvPr id="30" name="MH_Others_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1583367" y="1598849"/>
            <a:ext cx="1249924" cy="2218799"/>
          </a:xfrm>
          <a:custGeom>
            <a:avLst/>
            <a:gdLst>
              <a:gd name="T0" fmla="*/ 2147483646 w 3056"/>
              <a:gd name="T1" fmla="*/ 2147483646 h 5429"/>
              <a:gd name="T2" fmla="*/ 2147483646 w 3056"/>
              <a:gd name="T3" fmla="*/ 2147483646 h 5429"/>
              <a:gd name="T4" fmla="*/ 2147483646 w 3056"/>
              <a:gd name="T5" fmla="*/ 388832290 h 5429"/>
              <a:gd name="T6" fmla="*/ 2147483646 w 3056"/>
              <a:gd name="T7" fmla="*/ 345615213 h 5429"/>
              <a:gd name="T8" fmla="*/ 2147483646 w 3056"/>
              <a:gd name="T9" fmla="*/ 2147483646 h 5429"/>
              <a:gd name="T10" fmla="*/ 2147483646 w 3056"/>
              <a:gd name="T11" fmla="*/ 2147483646 h 5429"/>
              <a:gd name="T12" fmla="*/ 2147483646 w 3056"/>
              <a:gd name="T13" fmla="*/ 2147483646 h 5429"/>
              <a:gd name="T14" fmla="*/ 2147483646 w 3056"/>
              <a:gd name="T15" fmla="*/ 2147483646 h 5429"/>
              <a:gd name="T16" fmla="*/ 2147483646 w 3056"/>
              <a:gd name="T17" fmla="*/ 2147483646 h 5429"/>
              <a:gd name="T18" fmla="*/ 2147483646 w 3056"/>
              <a:gd name="T19" fmla="*/ 2147483646 h 5429"/>
              <a:gd name="T20" fmla="*/ 475747481 w 3056"/>
              <a:gd name="T21" fmla="*/ 2147483646 h 5429"/>
              <a:gd name="T22" fmla="*/ 432463999 w 3056"/>
              <a:gd name="T23" fmla="*/ 2147483646 h 5429"/>
              <a:gd name="T24" fmla="*/ 2147483646 w 3056"/>
              <a:gd name="T25" fmla="*/ 2147483646 h 5429"/>
              <a:gd name="T26" fmla="*/ 2147483646 w 3056"/>
              <a:gd name="T27" fmla="*/ 2147483646 h 5429"/>
              <a:gd name="T28" fmla="*/ 2147483646 w 3056"/>
              <a:gd name="T29" fmla="*/ 2147483646 h 5429"/>
              <a:gd name="T30" fmla="*/ 2147483646 w 3056"/>
              <a:gd name="T31" fmla="*/ 2147483646 h 5429"/>
              <a:gd name="T32" fmla="*/ 2147483646 w 3056"/>
              <a:gd name="T33" fmla="*/ 2147483646 h 5429"/>
              <a:gd name="T34" fmla="*/ 2147483646 w 3056"/>
              <a:gd name="T35" fmla="*/ 2147483646 h 5429"/>
              <a:gd name="T36" fmla="*/ 2147483646 w 3056"/>
              <a:gd name="T37" fmla="*/ 2147483646 h 5429"/>
              <a:gd name="T38" fmla="*/ 2147483646 w 3056"/>
              <a:gd name="T39" fmla="*/ 2147483646 h 5429"/>
              <a:gd name="T40" fmla="*/ 2147483646 w 3056"/>
              <a:gd name="T41" fmla="*/ 2147483646 h 5429"/>
              <a:gd name="T42" fmla="*/ 2147483646 w 3056"/>
              <a:gd name="T43" fmla="*/ 2147483646 h 5429"/>
              <a:gd name="T44" fmla="*/ 2147483646 w 3056"/>
              <a:gd name="T45" fmla="*/ 2147483646 h 5429"/>
              <a:gd name="T46" fmla="*/ 2147483646 w 3056"/>
              <a:gd name="T47" fmla="*/ 2147483646 h 5429"/>
              <a:gd name="T48" fmla="*/ 2147483646 w 3056"/>
              <a:gd name="T49" fmla="*/ 2147483646 h 5429"/>
              <a:gd name="T50" fmla="*/ 2147483646 w 3056"/>
              <a:gd name="T51" fmla="*/ 2147483646 h 5429"/>
              <a:gd name="T52" fmla="*/ 2147483646 w 3056"/>
              <a:gd name="T53" fmla="*/ 2147483646 h 5429"/>
              <a:gd name="T54" fmla="*/ 2147483646 w 3056"/>
              <a:gd name="T55" fmla="*/ 2147483646 h 5429"/>
              <a:gd name="T56" fmla="*/ 2147483646 w 3056"/>
              <a:gd name="T57" fmla="*/ 2147483646 h 5429"/>
              <a:gd name="T58" fmla="*/ 2147483646 w 3056"/>
              <a:gd name="T59" fmla="*/ 2147483646 h 5429"/>
              <a:gd name="T60" fmla="*/ 2147483646 w 3056"/>
              <a:gd name="T61" fmla="*/ 2147483646 h 5429"/>
              <a:gd name="T62" fmla="*/ 2147483646 w 3056"/>
              <a:gd name="T63" fmla="*/ 2147483646 h 5429"/>
              <a:gd name="T64" fmla="*/ 2147483646 w 3056"/>
              <a:gd name="T65" fmla="*/ 2147483646 h 5429"/>
              <a:gd name="T66" fmla="*/ 2147483646 w 3056"/>
              <a:gd name="T67" fmla="*/ 2147483646 h 5429"/>
              <a:gd name="T68" fmla="*/ 2147483646 w 3056"/>
              <a:gd name="T69" fmla="*/ 2147483646 h 5429"/>
              <a:gd name="T70" fmla="*/ 2147483646 w 3056"/>
              <a:gd name="T71" fmla="*/ 2147483646 h 5429"/>
              <a:gd name="T72" fmla="*/ 2147483646 w 3056"/>
              <a:gd name="T73" fmla="*/ 2147483646 h 5429"/>
              <a:gd name="T74" fmla="*/ 2147483646 w 3056"/>
              <a:gd name="T75" fmla="*/ 2147483646 h 5429"/>
              <a:gd name="T76" fmla="*/ 2147483646 w 3056"/>
              <a:gd name="T77" fmla="*/ 2147483646 h 5429"/>
              <a:gd name="T78" fmla="*/ 2147483646 w 3056"/>
              <a:gd name="T79" fmla="*/ 2147483646 h 5429"/>
              <a:gd name="T80" fmla="*/ 2147483646 w 3056"/>
              <a:gd name="T81" fmla="*/ 2147483646 h 5429"/>
              <a:gd name="T82" fmla="*/ 2147483646 w 3056"/>
              <a:gd name="T83" fmla="*/ 2147483646 h 5429"/>
              <a:gd name="T84" fmla="*/ 2147483646 w 3056"/>
              <a:gd name="T85" fmla="*/ 2147483646 h 5429"/>
              <a:gd name="T86" fmla="*/ 2147483646 w 3056"/>
              <a:gd name="T87" fmla="*/ 2147483646 h 5429"/>
              <a:gd name="T88" fmla="*/ 2147483646 w 3056"/>
              <a:gd name="T89" fmla="*/ 2147483646 h 5429"/>
              <a:gd name="T90" fmla="*/ 2147483646 w 3056"/>
              <a:gd name="T91" fmla="*/ 2147483646 h 5429"/>
              <a:gd name="T92" fmla="*/ 2147483646 w 3056"/>
              <a:gd name="T93" fmla="*/ 2147483646 h 5429"/>
              <a:gd name="T94" fmla="*/ 2147483646 w 3056"/>
              <a:gd name="T95" fmla="*/ 2147483646 h 5429"/>
              <a:gd name="T96" fmla="*/ 2147483646 w 3056"/>
              <a:gd name="T97" fmla="*/ 2147483646 h 5429"/>
              <a:gd name="T98" fmla="*/ 2147483646 w 3056"/>
              <a:gd name="T99" fmla="*/ 2147483646 h 5429"/>
              <a:gd name="T100" fmla="*/ 2147483646 w 3056"/>
              <a:gd name="T101" fmla="*/ 2147483646 h 5429"/>
              <a:gd name="T102" fmla="*/ 2147483646 w 3056"/>
              <a:gd name="T103" fmla="*/ 2147483646 h 5429"/>
              <a:gd name="T104" fmla="*/ 2147483646 w 3056"/>
              <a:gd name="T105" fmla="*/ 2147483646 h 5429"/>
              <a:gd name="T106" fmla="*/ 2147483646 w 3056"/>
              <a:gd name="T107" fmla="*/ 2147483646 h 5429"/>
              <a:gd name="T108" fmla="*/ 2147483646 w 3056"/>
              <a:gd name="T109" fmla="*/ 2147483646 h 5429"/>
              <a:gd name="T110" fmla="*/ 2147483646 w 3056"/>
              <a:gd name="T111" fmla="*/ 2147483646 h 5429"/>
              <a:gd name="T112" fmla="*/ 2147483646 w 3056"/>
              <a:gd name="T113" fmla="*/ 2147483646 h 5429"/>
              <a:gd name="T114" fmla="*/ 2147483646 w 3056"/>
              <a:gd name="T115" fmla="*/ 2147483646 h 5429"/>
              <a:gd name="T116" fmla="*/ 2147483646 w 3056"/>
              <a:gd name="T117" fmla="*/ 2147483646 h 5429"/>
              <a:gd name="T118" fmla="*/ 2147483646 w 3056"/>
              <a:gd name="T119" fmla="*/ 2147483646 h 5429"/>
              <a:gd name="T120" fmla="*/ 2147483646 w 3056"/>
              <a:gd name="T121" fmla="*/ 2147483646 h 54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056" h="5429">
                <a:moveTo>
                  <a:pt x="2609" y="448"/>
                </a:moveTo>
                <a:lnTo>
                  <a:pt x="2609" y="448"/>
                </a:lnTo>
                <a:lnTo>
                  <a:pt x="2575" y="415"/>
                </a:lnTo>
                <a:lnTo>
                  <a:pt x="2538" y="383"/>
                </a:lnTo>
                <a:lnTo>
                  <a:pt x="2503" y="352"/>
                </a:lnTo>
                <a:lnTo>
                  <a:pt x="2465" y="322"/>
                </a:lnTo>
                <a:lnTo>
                  <a:pt x="2426" y="293"/>
                </a:lnTo>
                <a:lnTo>
                  <a:pt x="2388" y="265"/>
                </a:lnTo>
                <a:lnTo>
                  <a:pt x="2348" y="239"/>
                </a:lnTo>
                <a:lnTo>
                  <a:pt x="2307" y="213"/>
                </a:lnTo>
                <a:lnTo>
                  <a:pt x="2266" y="190"/>
                </a:lnTo>
                <a:lnTo>
                  <a:pt x="2224" y="168"/>
                </a:lnTo>
                <a:lnTo>
                  <a:pt x="2182" y="146"/>
                </a:lnTo>
                <a:lnTo>
                  <a:pt x="2138" y="127"/>
                </a:lnTo>
                <a:lnTo>
                  <a:pt x="2095" y="108"/>
                </a:lnTo>
                <a:lnTo>
                  <a:pt x="2049" y="91"/>
                </a:lnTo>
                <a:lnTo>
                  <a:pt x="2005" y="75"/>
                </a:lnTo>
                <a:lnTo>
                  <a:pt x="1960" y="61"/>
                </a:lnTo>
                <a:lnTo>
                  <a:pt x="1907" y="46"/>
                </a:lnTo>
                <a:lnTo>
                  <a:pt x="1853" y="34"/>
                </a:lnTo>
                <a:lnTo>
                  <a:pt x="1800" y="24"/>
                </a:lnTo>
                <a:lnTo>
                  <a:pt x="1746" y="15"/>
                </a:lnTo>
                <a:lnTo>
                  <a:pt x="1692" y="9"/>
                </a:lnTo>
                <a:lnTo>
                  <a:pt x="1638" y="3"/>
                </a:lnTo>
                <a:lnTo>
                  <a:pt x="1582" y="1"/>
                </a:lnTo>
                <a:lnTo>
                  <a:pt x="1527" y="0"/>
                </a:lnTo>
                <a:lnTo>
                  <a:pt x="1490" y="0"/>
                </a:lnTo>
                <a:lnTo>
                  <a:pt x="1451" y="2"/>
                </a:lnTo>
                <a:lnTo>
                  <a:pt x="1413" y="4"/>
                </a:lnTo>
                <a:lnTo>
                  <a:pt x="1376" y="8"/>
                </a:lnTo>
                <a:lnTo>
                  <a:pt x="1338" y="11"/>
                </a:lnTo>
                <a:lnTo>
                  <a:pt x="1302" y="17"/>
                </a:lnTo>
                <a:lnTo>
                  <a:pt x="1264" y="22"/>
                </a:lnTo>
                <a:lnTo>
                  <a:pt x="1227" y="29"/>
                </a:lnTo>
                <a:lnTo>
                  <a:pt x="1191" y="36"/>
                </a:lnTo>
                <a:lnTo>
                  <a:pt x="1154" y="45"/>
                </a:lnTo>
                <a:lnTo>
                  <a:pt x="1118" y="55"/>
                </a:lnTo>
                <a:lnTo>
                  <a:pt x="1083" y="65"/>
                </a:lnTo>
                <a:lnTo>
                  <a:pt x="1047" y="76"/>
                </a:lnTo>
                <a:lnTo>
                  <a:pt x="1012" y="88"/>
                </a:lnTo>
                <a:lnTo>
                  <a:pt x="977" y="102"/>
                </a:lnTo>
                <a:lnTo>
                  <a:pt x="942" y="115"/>
                </a:lnTo>
                <a:lnTo>
                  <a:pt x="909" y="130"/>
                </a:lnTo>
                <a:lnTo>
                  <a:pt x="875" y="146"/>
                </a:lnTo>
                <a:lnTo>
                  <a:pt x="841" y="161"/>
                </a:lnTo>
                <a:lnTo>
                  <a:pt x="808" y="179"/>
                </a:lnTo>
                <a:lnTo>
                  <a:pt x="775" y="197"/>
                </a:lnTo>
                <a:lnTo>
                  <a:pt x="743" y="216"/>
                </a:lnTo>
                <a:lnTo>
                  <a:pt x="712" y="235"/>
                </a:lnTo>
                <a:lnTo>
                  <a:pt x="680" y="255"/>
                </a:lnTo>
                <a:lnTo>
                  <a:pt x="649" y="277"/>
                </a:lnTo>
                <a:lnTo>
                  <a:pt x="619" y="300"/>
                </a:lnTo>
                <a:lnTo>
                  <a:pt x="589" y="322"/>
                </a:lnTo>
                <a:lnTo>
                  <a:pt x="559" y="345"/>
                </a:lnTo>
                <a:lnTo>
                  <a:pt x="531" y="370"/>
                </a:lnTo>
                <a:lnTo>
                  <a:pt x="502" y="395"/>
                </a:lnTo>
                <a:lnTo>
                  <a:pt x="474" y="421"/>
                </a:lnTo>
                <a:lnTo>
                  <a:pt x="447" y="448"/>
                </a:lnTo>
                <a:lnTo>
                  <a:pt x="420" y="475"/>
                </a:lnTo>
                <a:lnTo>
                  <a:pt x="395" y="503"/>
                </a:lnTo>
                <a:lnTo>
                  <a:pt x="369" y="531"/>
                </a:lnTo>
                <a:lnTo>
                  <a:pt x="345" y="561"/>
                </a:lnTo>
                <a:lnTo>
                  <a:pt x="322" y="589"/>
                </a:lnTo>
                <a:lnTo>
                  <a:pt x="298" y="619"/>
                </a:lnTo>
                <a:lnTo>
                  <a:pt x="276" y="650"/>
                </a:lnTo>
                <a:lnTo>
                  <a:pt x="255" y="681"/>
                </a:lnTo>
                <a:lnTo>
                  <a:pt x="235" y="712"/>
                </a:lnTo>
                <a:lnTo>
                  <a:pt x="215" y="744"/>
                </a:lnTo>
                <a:lnTo>
                  <a:pt x="197" y="776"/>
                </a:lnTo>
                <a:lnTo>
                  <a:pt x="179" y="808"/>
                </a:lnTo>
                <a:lnTo>
                  <a:pt x="161" y="841"/>
                </a:lnTo>
                <a:lnTo>
                  <a:pt x="145" y="875"/>
                </a:lnTo>
                <a:lnTo>
                  <a:pt x="129" y="909"/>
                </a:lnTo>
                <a:lnTo>
                  <a:pt x="115" y="943"/>
                </a:lnTo>
                <a:lnTo>
                  <a:pt x="101" y="977"/>
                </a:lnTo>
                <a:lnTo>
                  <a:pt x="88" y="1012"/>
                </a:lnTo>
                <a:lnTo>
                  <a:pt x="76" y="1047"/>
                </a:lnTo>
                <a:lnTo>
                  <a:pt x="65" y="1082"/>
                </a:lnTo>
                <a:lnTo>
                  <a:pt x="55" y="1118"/>
                </a:lnTo>
                <a:lnTo>
                  <a:pt x="45" y="1154"/>
                </a:lnTo>
                <a:lnTo>
                  <a:pt x="36" y="1191"/>
                </a:lnTo>
                <a:lnTo>
                  <a:pt x="28" y="1227"/>
                </a:lnTo>
                <a:lnTo>
                  <a:pt x="22" y="1264"/>
                </a:lnTo>
                <a:lnTo>
                  <a:pt x="16" y="1301"/>
                </a:lnTo>
                <a:lnTo>
                  <a:pt x="11" y="1338"/>
                </a:lnTo>
                <a:lnTo>
                  <a:pt x="7" y="1376"/>
                </a:lnTo>
                <a:lnTo>
                  <a:pt x="4" y="1413"/>
                </a:lnTo>
                <a:lnTo>
                  <a:pt x="2" y="1452"/>
                </a:lnTo>
                <a:lnTo>
                  <a:pt x="0" y="1489"/>
                </a:lnTo>
                <a:lnTo>
                  <a:pt x="0" y="1527"/>
                </a:lnTo>
                <a:lnTo>
                  <a:pt x="6" y="1667"/>
                </a:lnTo>
                <a:lnTo>
                  <a:pt x="10" y="1707"/>
                </a:lnTo>
                <a:lnTo>
                  <a:pt x="15" y="1746"/>
                </a:lnTo>
                <a:lnTo>
                  <a:pt x="22" y="1785"/>
                </a:lnTo>
                <a:lnTo>
                  <a:pt x="28" y="1823"/>
                </a:lnTo>
                <a:lnTo>
                  <a:pt x="36" y="1862"/>
                </a:lnTo>
                <a:lnTo>
                  <a:pt x="45" y="1900"/>
                </a:lnTo>
                <a:lnTo>
                  <a:pt x="55" y="1937"/>
                </a:lnTo>
                <a:lnTo>
                  <a:pt x="66" y="1975"/>
                </a:lnTo>
                <a:lnTo>
                  <a:pt x="78" y="2012"/>
                </a:lnTo>
                <a:lnTo>
                  <a:pt x="92" y="2049"/>
                </a:lnTo>
                <a:lnTo>
                  <a:pt x="105" y="2085"/>
                </a:lnTo>
                <a:lnTo>
                  <a:pt x="119" y="2122"/>
                </a:lnTo>
                <a:lnTo>
                  <a:pt x="136" y="2157"/>
                </a:lnTo>
                <a:lnTo>
                  <a:pt x="152" y="2193"/>
                </a:lnTo>
                <a:lnTo>
                  <a:pt x="170" y="2228"/>
                </a:lnTo>
                <a:lnTo>
                  <a:pt x="189" y="2262"/>
                </a:lnTo>
                <a:lnTo>
                  <a:pt x="195" y="2277"/>
                </a:lnTo>
                <a:lnTo>
                  <a:pt x="213" y="2312"/>
                </a:lnTo>
                <a:lnTo>
                  <a:pt x="242" y="2366"/>
                </a:lnTo>
                <a:lnTo>
                  <a:pt x="278" y="2439"/>
                </a:lnTo>
                <a:lnTo>
                  <a:pt x="323" y="2528"/>
                </a:lnTo>
                <a:lnTo>
                  <a:pt x="371" y="2631"/>
                </a:lnTo>
                <a:lnTo>
                  <a:pt x="422" y="2743"/>
                </a:lnTo>
                <a:lnTo>
                  <a:pt x="450" y="2804"/>
                </a:lnTo>
                <a:lnTo>
                  <a:pt x="476" y="2867"/>
                </a:lnTo>
                <a:lnTo>
                  <a:pt x="503" y="2931"/>
                </a:lnTo>
                <a:lnTo>
                  <a:pt x="530" y="2998"/>
                </a:lnTo>
                <a:lnTo>
                  <a:pt x="556" y="3065"/>
                </a:lnTo>
                <a:lnTo>
                  <a:pt x="582" y="3134"/>
                </a:lnTo>
                <a:lnTo>
                  <a:pt x="607" y="3202"/>
                </a:lnTo>
                <a:lnTo>
                  <a:pt x="630" y="3273"/>
                </a:lnTo>
                <a:lnTo>
                  <a:pt x="653" y="3343"/>
                </a:lnTo>
                <a:lnTo>
                  <a:pt x="674" y="3413"/>
                </a:lnTo>
                <a:lnTo>
                  <a:pt x="693" y="3483"/>
                </a:lnTo>
                <a:lnTo>
                  <a:pt x="711" y="3553"/>
                </a:lnTo>
                <a:lnTo>
                  <a:pt x="726" y="3621"/>
                </a:lnTo>
                <a:lnTo>
                  <a:pt x="739" y="3690"/>
                </a:lnTo>
                <a:lnTo>
                  <a:pt x="750" y="3756"/>
                </a:lnTo>
                <a:lnTo>
                  <a:pt x="754" y="3788"/>
                </a:lnTo>
                <a:lnTo>
                  <a:pt x="757" y="3822"/>
                </a:lnTo>
                <a:lnTo>
                  <a:pt x="760" y="3854"/>
                </a:lnTo>
                <a:lnTo>
                  <a:pt x="762" y="3885"/>
                </a:lnTo>
                <a:lnTo>
                  <a:pt x="763" y="3915"/>
                </a:lnTo>
                <a:lnTo>
                  <a:pt x="764" y="3946"/>
                </a:lnTo>
                <a:lnTo>
                  <a:pt x="783" y="4137"/>
                </a:lnTo>
                <a:lnTo>
                  <a:pt x="789" y="4160"/>
                </a:lnTo>
                <a:lnTo>
                  <a:pt x="796" y="4181"/>
                </a:lnTo>
                <a:lnTo>
                  <a:pt x="804" y="4202"/>
                </a:lnTo>
                <a:lnTo>
                  <a:pt x="813" y="4220"/>
                </a:lnTo>
                <a:lnTo>
                  <a:pt x="823" y="4237"/>
                </a:lnTo>
                <a:lnTo>
                  <a:pt x="833" y="4253"/>
                </a:lnTo>
                <a:lnTo>
                  <a:pt x="844" y="4267"/>
                </a:lnTo>
                <a:lnTo>
                  <a:pt x="855" y="4280"/>
                </a:lnTo>
                <a:lnTo>
                  <a:pt x="867" y="4291"/>
                </a:lnTo>
                <a:lnTo>
                  <a:pt x="880" y="4301"/>
                </a:lnTo>
                <a:lnTo>
                  <a:pt x="895" y="4309"/>
                </a:lnTo>
                <a:lnTo>
                  <a:pt x="909" y="4316"/>
                </a:lnTo>
                <a:lnTo>
                  <a:pt x="924" y="4321"/>
                </a:lnTo>
                <a:lnTo>
                  <a:pt x="941" y="4325"/>
                </a:lnTo>
                <a:lnTo>
                  <a:pt x="959" y="4328"/>
                </a:lnTo>
                <a:lnTo>
                  <a:pt x="976" y="4328"/>
                </a:lnTo>
                <a:lnTo>
                  <a:pt x="2079" y="4328"/>
                </a:lnTo>
                <a:lnTo>
                  <a:pt x="2097" y="4328"/>
                </a:lnTo>
                <a:lnTo>
                  <a:pt x="2114" y="4325"/>
                </a:lnTo>
                <a:lnTo>
                  <a:pt x="2130" y="4321"/>
                </a:lnTo>
                <a:lnTo>
                  <a:pt x="2145" y="4316"/>
                </a:lnTo>
                <a:lnTo>
                  <a:pt x="2161" y="4309"/>
                </a:lnTo>
                <a:lnTo>
                  <a:pt x="2174" y="4301"/>
                </a:lnTo>
                <a:lnTo>
                  <a:pt x="2187" y="4291"/>
                </a:lnTo>
                <a:lnTo>
                  <a:pt x="2201" y="4280"/>
                </a:lnTo>
                <a:lnTo>
                  <a:pt x="2212" y="4267"/>
                </a:lnTo>
                <a:lnTo>
                  <a:pt x="2223" y="4253"/>
                </a:lnTo>
                <a:lnTo>
                  <a:pt x="2233" y="4237"/>
                </a:lnTo>
                <a:lnTo>
                  <a:pt x="2243" y="4220"/>
                </a:lnTo>
                <a:lnTo>
                  <a:pt x="2251" y="4202"/>
                </a:lnTo>
                <a:lnTo>
                  <a:pt x="2259" y="4181"/>
                </a:lnTo>
                <a:lnTo>
                  <a:pt x="2266" y="4160"/>
                </a:lnTo>
                <a:lnTo>
                  <a:pt x="2272" y="4137"/>
                </a:lnTo>
                <a:lnTo>
                  <a:pt x="2291" y="3946"/>
                </a:lnTo>
                <a:lnTo>
                  <a:pt x="2293" y="3915"/>
                </a:lnTo>
                <a:lnTo>
                  <a:pt x="2294" y="3885"/>
                </a:lnTo>
                <a:lnTo>
                  <a:pt x="2295" y="3854"/>
                </a:lnTo>
                <a:lnTo>
                  <a:pt x="2298" y="3822"/>
                </a:lnTo>
                <a:lnTo>
                  <a:pt x="2301" y="3788"/>
                </a:lnTo>
                <a:lnTo>
                  <a:pt x="2306" y="3756"/>
                </a:lnTo>
                <a:lnTo>
                  <a:pt x="2316" y="3690"/>
                </a:lnTo>
                <a:lnTo>
                  <a:pt x="2329" y="3621"/>
                </a:lnTo>
                <a:lnTo>
                  <a:pt x="2345" y="3553"/>
                </a:lnTo>
                <a:lnTo>
                  <a:pt x="2362" y="3483"/>
                </a:lnTo>
                <a:lnTo>
                  <a:pt x="2381" y="3413"/>
                </a:lnTo>
                <a:lnTo>
                  <a:pt x="2402" y="3343"/>
                </a:lnTo>
                <a:lnTo>
                  <a:pt x="2425" y="3273"/>
                </a:lnTo>
                <a:lnTo>
                  <a:pt x="2449" y="3202"/>
                </a:lnTo>
                <a:lnTo>
                  <a:pt x="2474" y="3134"/>
                </a:lnTo>
                <a:lnTo>
                  <a:pt x="2499" y="3065"/>
                </a:lnTo>
                <a:lnTo>
                  <a:pt x="2526" y="2998"/>
                </a:lnTo>
                <a:lnTo>
                  <a:pt x="2552" y="2931"/>
                </a:lnTo>
                <a:lnTo>
                  <a:pt x="2579" y="2867"/>
                </a:lnTo>
                <a:lnTo>
                  <a:pt x="2607" y="2804"/>
                </a:lnTo>
                <a:lnTo>
                  <a:pt x="2633" y="2743"/>
                </a:lnTo>
                <a:lnTo>
                  <a:pt x="2685" y="2631"/>
                </a:lnTo>
                <a:lnTo>
                  <a:pt x="2735" y="2528"/>
                </a:lnTo>
                <a:lnTo>
                  <a:pt x="2778" y="2439"/>
                </a:lnTo>
                <a:lnTo>
                  <a:pt x="2816" y="2366"/>
                </a:lnTo>
                <a:lnTo>
                  <a:pt x="2846" y="2312"/>
                </a:lnTo>
                <a:lnTo>
                  <a:pt x="2872" y="2262"/>
                </a:lnTo>
                <a:lnTo>
                  <a:pt x="2890" y="2228"/>
                </a:lnTo>
                <a:lnTo>
                  <a:pt x="2906" y="2193"/>
                </a:lnTo>
                <a:lnTo>
                  <a:pt x="2923" y="2157"/>
                </a:lnTo>
                <a:lnTo>
                  <a:pt x="2937" y="2122"/>
                </a:lnTo>
                <a:lnTo>
                  <a:pt x="2952" y="2085"/>
                </a:lnTo>
                <a:lnTo>
                  <a:pt x="2965" y="2049"/>
                </a:lnTo>
                <a:lnTo>
                  <a:pt x="2978" y="2012"/>
                </a:lnTo>
                <a:lnTo>
                  <a:pt x="2989" y="1975"/>
                </a:lnTo>
                <a:lnTo>
                  <a:pt x="3000" y="1937"/>
                </a:lnTo>
                <a:lnTo>
                  <a:pt x="3010" y="1900"/>
                </a:lnTo>
                <a:lnTo>
                  <a:pt x="3019" y="1862"/>
                </a:lnTo>
                <a:lnTo>
                  <a:pt x="3027" y="1823"/>
                </a:lnTo>
                <a:lnTo>
                  <a:pt x="3034" y="1785"/>
                </a:lnTo>
                <a:lnTo>
                  <a:pt x="3040" y="1746"/>
                </a:lnTo>
                <a:lnTo>
                  <a:pt x="3045" y="1707"/>
                </a:lnTo>
                <a:lnTo>
                  <a:pt x="3049" y="1667"/>
                </a:lnTo>
                <a:lnTo>
                  <a:pt x="3056" y="1527"/>
                </a:lnTo>
                <a:lnTo>
                  <a:pt x="3055" y="1489"/>
                </a:lnTo>
                <a:lnTo>
                  <a:pt x="3054" y="1452"/>
                </a:lnTo>
                <a:lnTo>
                  <a:pt x="3051" y="1413"/>
                </a:lnTo>
                <a:lnTo>
                  <a:pt x="3048" y="1376"/>
                </a:lnTo>
                <a:lnTo>
                  <a:pt x="3044" y="1338"/>
                </a:lnTo>
                <a:lnTo>
                  <a:pt x="3039" y="1301"/>
                </a:lnTo>
                <a:lnTo>
                  <a:pt x="3034" y="1264"/>
                </a:lnTo>
                <a:lnTo>
                  <a:pt x="3026" y="1227"/>
                </a:lnTo>
                <a:lnTo>
                  <a:pt x="3018" y="1191"/>
                </a:lnTo>
                <a:lnTo>
                  <a:pt x="3010" y="1154"/>
                </a:lnTo>
                <a:lnTo>
                  <a:pt x="3000" y="1118"/>
                </a:lnTo>
                <a:lnTo>
                  <a:pt x="2990" y="1082"/>
                </a:lnTo>
                <a:lnTo>
                  <a:pt x="2979" y="1047"/>
                </a:lnTo>
                <a:lnTo>
                  <a:pt x="2967" y="1012"/>
                </a:lnTo>
                <a:lnTo>
                  <a:pt x="2954" y="977"/>
                </a:lnTo>
                <a:lnTo>
                  <a:pt x="2941" y="943"/>
                </a:lnTo>
                <a:lnTo>
                  <a:pt x="2925" y="909"/>
                </a:lnTo>
                <a:lnTo>
                  <a:pt x="2910" y="875"/>
                </a:lnTo>
                <a:lnTo>
                  <a:pt x="2894" y="841"/>
                </a:lnTo>
                <a:lnTo>
                  <a:pt x="2877" y="808"/>
                </a:lnTo>
                <a:lnTo>
                  <a:pt x="2859" y="776"/>
                </a:lnTo>
                <a:lnTo>
                  <a:pt x="2840" y="744"/>
                </a:lnTo>
                <a:lnTo>
                  <a:pt x="2820" y="712"/>
                </a:lnTo>
                <a:lnTo>
                  <a:pt x="2800" y="681"/>
                </a:lnTo>
                <a:lnTo>
                  <a:pt x="2779" y="650"/>
                </a:lnTo>
                <a:lnTo>
                  <a:pt x="2757" y="619"/>
                </a:lnTo>
                <a:lnTo>
                  <a:pt x="2734" y="589"/>
                </a:lnTo>
                <a:lnTo>
                  <a:pt x="2711" y="561"/>
                </a:lnTo>
                <a:lnTo>
                  <a:pt x="2686" y="531"/>
                </a:lnTo>
                <a:lnTo>
                  <a:pt x="2661" y="503"/>
                </a:lnTo>
                <a:lnTo>
                  <a:pt x="2635" y="475"/>
                </a:lnTo>
                <a:lnTo>
                  <a:pt x="2609" y="448"/>
                </a:lnTo>
                <a:close/>
                <a:moveTo>
                  <a:pt x="2661" y="1641"/>
                </a:moveTo>
                <a:lnTo>
                  <a:pt x="2661" y="1641"/>
                </a:lnTo>
                <a:lnTo>
                  <a:pt x="2658" y="1669"/>
                </a:lnTo>
                <a:lnTo>
                  <a:pt x="2654" y="1697"/>
                </a:lnTo>
                <a:lnTo>
                  <a:pt x="2650" y="1725"/>
                </a:lnTo>
                <a:lnTo>
                  <a:pt x="2644" y="1753"/>
                </a:lnTo>
                <a:lnTo>
                  <a:pt x="2639" y="1781"/>
                </a:lnTo>
                <a:lnTo>
                  <a:pt x="2632" y="1809"/>
                </a:lnTo>
                <a:lnTo>
                  <a:pt x="2624" y="1837"/>
                </a:lnTo>
                <a:lnTo>
                  <a:pt x="2617" y="1863"/>
                </a:lnTo>
                <a:lnTo>
                  <a:pt x="2608" y="1891"/>
                </a:lnTo>
                <a:lnTo>
                  <a:pt x="2599" y="1918"/>
                </a:lnTo>
                <a:lnTo>
                  <a:pt x="2589" y="1945"/>
                </a:lnTo>
                <a:lnTo>
                  <a:pt x="2579" y="1972"/>
                </a:lnTo>
                <a:lnTo>
                  <a:pt x="2567" y="1998"/>
                </a:lnTo>
                <a:lnTo>
                  <a:pt x="2556" y="2025"/>
                </a:lnTo>
                <a:lnTo>
                  <a:pt x="2543" y="2051"/>
                </a:lnTo>
                <a:lnTo>
                  <a:pt x="2529" y="2078"/>
                </a:lnTo>
                <a:lnTo>
                  <a:pt x="2485" y="2158"/>
                </a:lnTo>
                <a:lnTo>
                  <a:pt x="2450" y="2227"/>
                </a:lnTo>
                <a:lnTo>
                  <a:pt x="2408" y="2311"/>
                </a:lnTo>
                <a:lnTo>
                  <a:pt x="2359" y="2409"/>
                </a:lnTo>
                <a:lnTo>
                  <a:pt x="2307" y="2519"/>
                </a:lnTo>
                <a:lnTo>
                  <a:pt x="2253" y="2641"/>
                </a:lnTo>
                <a:lnTo>
                  <a:pt x="2225" y="2705"/>
                </a:lnTo>
                <a:lnTo>
                  <a:pt x="2197" y="2771"/>
                </a:lnTo>
                <a:lnTo>
                  <a:pt x="2170" y="2838"/>
                </a:lnTo>
                <a:lnTo>
                  <a:pt x="2142" y="2908"/>
                </a:lnTo>
                <a:lnTo>
                  <a:pt x="2116" y="2979"/>
                </a:lnTo>
                <a:lnTo>
                  <a:pt x="2090" y="3051"/>
                </a:lnTo>
                <a:lnTo>
                  <a:pt x="2065" y="3124"/>
                </a:lnTo>
                <a:lnTo>
                  <a:pt x="2040" y="3198"/>
                </a:lnTo>
                <a:lnTo>
                  <a:pt x="2018" y="3272"/>
                </a:lnTo>
                <a:lnTo>
                  <a:pt x="1996" y="3346"/>
                </a:lnTo>
                <a:lnTo>
                  <a:pt x="1977" y="3420"/>
                </a:lnTo>
                <a:lnTo>
                  <a:pt x="1960" y="3494"/>
                </a:lnTo>
                <a:lnTo>
                  <a:pt x="1944" y="3568"/>
                </a:lnTo>
                <a:lnTo>
                  <a:pt x="1930" y="3641"/>
                </a:lnTo>
                <a:lnTo>
                  <a:pt x="1919" y="3714"/>
                </a:lnTo>
                <a:lnTo>
                  <a:pt x="1911" y="3785"/>
                </a:lnTo>
                <a:lnTo>
                  <a:pt x="1908" y="3820"/>
                </a:lnTo>
                <a:lnTo>
                  <a:pt x="1905" y="3856"/>
                </a:lnTo>
                <a:lnTo>
                  <a:pt x="1903" y="3890"/>
                </a:lnTo>
                <a:lnTo>
                  <a:pt x="1902" y="3924"/>
                </a:lnTo>
                <a:lnTo>
                  <a:pt x="1901" y="3939"/>
                </a:lnTo>
                <a:lnTo>
                  <a:pt x="1722" y="3939"/>
                </a:lnTo>
                <a:lnTo>
                  <a:pt x="1722" y="3230"/>
                </a:lnTo>
                <a:lnTo>
                  <a:pt x="1333" y="3230"/>
                </a:lnTo>
                <a:lnTo>
                  <a:pt x="1333" y="3939"/>
                </a:lnTo>
                <a:lnTo>
                  <a:pt x="1154" y="3939"/>
                </a:lnTo>
                <a:lnTo>
                  <a:pt x="1152" y="3924"/>
                </a:lnTo>
                <a:lnTo>
                  <a:pt x="1151" y="3873"/>
                </a:lnTo>
                <a:lnTo>
                  <a:pt x="1148" y="3820"/>
                </a:lnTo>
                <a:lnTo>
                  <a:pt x="1142" y="3767"/>
                </a:lnTo>
                <a:lnTo>
                  <a:pt x="1136" y="3714"/>
                </a:lnTo>
                <a:lnTo>
                  <a:pt x="1128" y="3659"/>
                </a:lnTo>
                <a:lnTo>
                  <a:pt x="1118" y="3604"/>
                </a:lnTo>
                <a:lnTo>
                  <a:pt x="1108" y="3547"/>
                </a:lnTo>
                <a:lnTo>
                  <a:pt x="1096" y="3491"/>
                </a:lnTo>
                <a:lnTo>
                  <a:pt x="1081" y="3434"/>
                </a:lnTo>
                <a:lnTo>
                  <a:pt x="1067" y="3377"/>
                </a:lnTo>
                <a:lnTo>
                  <a:pt x="1052" y="3319"/>
                </a:lnTo>
                <a:lnTo>
                  <a:pt x="1035" y="3261"/>
                </a:lnTo>
                <a:lnTo>
                  <a:pt x="1016" y="3203"/>
                </a:lnTo>
                <a:lnTo>
                  <a:pt x="997" y="3145"/>
                </a:lnTo>
                <a:lnTo>
                  <a:pt x="977" y="3086"/>
                </a:lnTo>
                <a:lnTo>
                  <a:pt x="958" y="3029"/>
                </a:lnTo>
                <a:lnTo>
                  <a:pt x="937" y="2970"/>
                </a:lnTo>
                <a:lnTo>
                  <a:pt x="914" y="2911"/>
                </a:lnTo>
                <a:lnTo>
                  <a:pt x="868" y="2796"/>
                </a:lnTo>
                <a:lnTo>
                  <a:pt x="820" y="2681"/>
                </a:lnTo>
                <a:lnTo>
                  <a:pt x="771" y="2570"/>
                </a:lnTo>
                <a:lnTo>
                  <a:pt x="721" y="2459"/>
                </a:lnTo>
                <a:lnTo>
                  <a:pt x="669" y="2353"/>
                </a:lnTo>
                <a:lnTo>
                  <a:pt x="618" y="2249"/>
                </a:lnTo>
                <a:lnTo>
                  <a:pt x="568" y="2150"/>
                </a:lnTo>
                <a:lnTo>
                  <a:pt x="567" y="2144"/>
                </a:lnTo>
                <a:lnTo>
                  <a:pt x="530" y="2075"/>
                </a:lnTo>
                <a:lnTo>
                  <a:pt x="515" y="2050"/>
                </a:lnTo>
                <a:lnTo>
                  <a:pt x="503" y="2024"/>
                </a:lnTo>
                <a:lnTo>
                  <a:pt x="491" y="1998"/>
                </a:lnTo>
                <a:lnTo>
                  <a:pt x="479" y="1972"/>
                </a:lnTo>
                <a:lnTo>
                  <a:pt x="468" y="1945"/>
                </a:lnTo>
                <a:lnTo>
                  <a:pt x="458" y="1918"/>
                </a:lnTo>
                <a:lnTo>
                  <a:pt x="449" y="1892"/>
                </a:lnTo>
                <a:lnTo>
                  <a:pt x="440" y="1864"/>
                </a:lnTo>
                <a:lnTo>
                  <a:pt x="431" y="1838"/>
                </a:lnTo>
                <a:lnTo>
                  <a:pt x="424" y="1810"/>
                </a:lnTo>
                <a:lnTo>
                  <a:pt x="418" y="1782"/>
                </a:lnTo>
                <a:lnTo>
                  <a:pt x="411" y="1754"/>
                </a:lnTo>
                <a:lnTo>
                  <a:pt x="406" y="1726"/>
                </a:lnTo>
                <a:lnTo>
                  <a:pt x="401" y="1697"/>
                </a:lnTo>
                <a:lnTo>
                  <a:pt x="398" y="1670"/>
                </a:lnTo>
                <a:lnTo>
                  <a:pt x="395" y="1641"/>
                </a:lnTo>
                <a:lnTo>
                  <a:pt x="389" y="1519"/>
                </a:lnTo>
                <a:lnTo>
                  <a:pt x="389" y="1492"/>
                </a:lnTo>
                <a:lnTo>
                  <a:pt x="390" y="1463"/>
                </a:lnTo>
                <a:lnTo>
                  <a:pt x="392" y="1435"/>
                </a:lnTo>
                <a:lnTo>
                  <a:pt x="395" y="1408"/>
                </a:lnTo>
                <a:lnTo>
                  <a:pt x="398" y="1380"/>
                </a:lnTo>
                <a:lnTo>
                  <a:pt x="402" y="1352"/>
                </a:lnTo>
                <a:lnTo>
                  <a:pt x="407" y="1325"/>
                </a:lnTo>
                <a:lnTo>
                  <a:pt x="412" y="1298"/>
                </a:lnTo>
                <a:lnTo>
                  <a:pt x="418" y="1270"/>
                </a:lnTo>
                <a:lnTo>
                  <a:pt x="424" y="1244"/>
                </a:lnTo>
                <a:lnTo>
                  <a:pt x="431" y="1217"/>
                </a:lnTo>
                <a:lnTo>
                  <a:pt x="439" y="1191"/>
                </a:lnTo>
                <a:lnTo>
                  <a:pt x="448" y="1165"/>
                </a:lnTo>
                <a:lnTo>
                  <a:pt x="457" y="1139"/>
                </a:lnTo>
                <a:lnTo>
                  <a:pt x="466" y="1113"/>
                </a:lnTo>
                <a:lnTo>
                  <a:pt x="476" y="1088"/>
                </a:lnTo>
                <a:lnTo>
                  <a:pt x="487" y="1063"/>
                </a:lnTo>
                <a:lnTo>
                  <a:pt x="499" y="1038"/>
                </a:lnTo>
                <a:lnTo>
                  <a:pt x="511" y="1013"/>
                </a:lnTo>
                <a:lnTo>
                  <a:pt x="524" y="989"/>
                </a:lnTo>
                <a:lnTo>
                  <a:pt x="537" y="965"/>
                </a:lnTo>
                <a:lnTo>
                  <a:pt x="551" y="941"/>
                </a:lnTo>
                <a:lnTo>
                  <a:pt x="565" y="918"/>
                </a:lnTo>
                <a:lnTo>
                  <a:pt x="580" y="895"/>
                </a:lnTo>
                <a:lnTo>
                  <a:pt x="596" y="871"/>
                </a:lnTo>
                <a:lnTo>
                  <a:pt x="612" y="849"/>
                </a:lnTo>
                <a:lnTo>
                  <a:pt x="629" y="827"/>
                </a:lnTo>
                <a:lnTo>
                  <a:pt x="647" y="806"/>
                </a:lnTo>
                <a:lnTo>
                  <a:pt x="664" y="784"/>
                </a:lnTo>
                <a:lnTo>
                  <a:pt x="683" y="763"/>
                </a:lnTo>
                <a:lnTo>
                  <a:pt x="702" y="743"/>
                </a:lnTo>
                <a:lnTo>
                  <a:pt x="722" y="723"/>
                </a:lnTo>
                <a:lnTo>
                  <a:pt x="743" y="703"/>
                </a:lnTo>
                <a:lnTo>
                  <a:pt x="764" y="683"/>
                </a:lnTo>
                <a:lnTo>
                  <a:pt x="785" y="665"/>
                </a:lnTo>
                <a:lnTo>
                  <a:pt x="806" y="647"/>
                </a:lnTo>
                <a:lnTo>
                  <a:pt x="828" y="629"/>
                </a:lnTo>
                <a:lnTo>
                  <a:pt x="850" y="611"/>
                </a:lnTo>
                <a:lnTo>
                  <a:pt x="874" y="596"/>
                </a:lnTo>
                <a:lnTo>
                  <a:pt x="896" y="579"/>
                </a:lnTo>
                <a:lnTo>
                  <a:pt x="920" y="565"/>
                </a:lnTo>
                <a:lnTo>
                  <a:pt x="943" y="550"/>
                </a:lnTo>
                <a:lnTo>
                  <a:pt x="968" y="536"/>
                </a:lnTo>
                <a:lnTo>
                  <a:pt x="992" y="523"/>
                </a:lnTo>
                <a:lnTo>
                  <a:pt x="1016" y="510"/>
                </a:lnTo>
                <a:lnTo>
                  <a:pt x="1041" y="498"/>
                </a:lnTo>
                <a:lnTo>
                  <a:pt x="1066" y="486"/>
                </a:lnTo>
                <a:lnTo>
                  <a:pt x="1091" y="475"/>
                </a:lnTo>
                <a:lnTo>
                  <a:pt x="1117" y="464"/>
                </a:lnTo>
                <a:lnTo>
                  <a:pt x="1143" y="456"/>
                </a:lnTo>
                <a:lnTo>
                  <a:pt x="1170" y="446"/>
                </a:lnTo>
                <a:lnTo>
                  <a:pt x="1195" y="438"/>
                </a:lnTo>
                <a:lnTo>
                  <a:pt x="1223" y="430"/>
                </a:lnTo>
                <a:lnTo>
                  <a:pt x="1250" y="423"/>
                </a:lnTo>
                <a:lnTo>
                  <a:pt x="1276" y="417"/>
                </a:lnTo>
                <a:lnTo>
                  <a:pt x="1304" y="411"/>
                </a:lnTo>
                <a:lnTo>
                  <a:pt x="1331" y="406"/>
                </a:lnTo>
                <a:lnTo>
                  <a:pt x="1359" y="401"/>
                </a:lnTo>
                <a:lnTo>
                  <a:pt x="1387" y="398"/>
                </a:lnTo>
                <a:lnTo>
                  <a:pt x="1414" y="395"/>
                </a:lnTo>
                <a:lnTo>
                  <a:pt x="1443" y="392"/>
                </a:lnTo>
                <a:lnTo>
                  <a:pt x="1471" y="390"/>
                </a:lnTo>
                <a:lnTo>
                  <a:pt x="1500" y="389"/>
                </a:lnTo>
                <a:lnTo>
                  <a:pt x="1527" y="389"/>
                </a:lnTo>
                <a:lnTo>
                  <a:pt x="1569" y="389"/>
                </a:lnTo>
                <a:lnTo>
                  <a:pt x="1610" y="391"/>
                </a:lnTo>
                <a:lnTo>
                  <a:pt x="1651" y="396"/>
                </a:lnTo>
                <a:lnTo>
                  <a:pt x="1691" y="400"/>
                </a:lnTo>
                <a:lnTo>
                  <a:pt x="1732" y="407"/>
                </a:lnTo>
                <a:lnTo>
                  <a:pt x="1771" y="415"/>
                </a:lnTo>
                <a:lnTo>
                  <a:pt x="1810" y="423"/>
                </a:lnTo>
                <a:lnTo>
                  <a:pt x="1849" y="435"/>
                </a:lnTo>
                <a:lnTo>
                  <a:pt x="1882" y="444"/>
                </a:lnTo>
                <a:lnTo>
                  <a:pt x="1917" y="457"/>
                </a:lnTo>
                <a:lnTo>
                  <a:pt x="1950" y="470"/>
                </a:lnTo>
                <a:lnTo>
                  <a:pt x="1983" y="483"/>
                </a:lnTo>
                <a:lnTo>
                  <a:pt x="2015" y="498"/>
                </a:lnTo>
                <a:lnTo>
                  <a:pt x="2047" y="514"/>
                </a:lnTo>
                <a:lnTo>
                  <a:pt x="2078" y="531"/>
                </a:lnTo>
                <a:lnTo>
                  <a:pt x="2109" y="548"/>
                </a:lnTo>
                <a:lnTo>
                  <a:pt x="2139" y="567"/>
                </a:lnTo>
                <a:lnTo>
                  <a:pt x="2169" y="586"/>
                </a:lnTo>
                <a:lnTo>
                  <a:pt x="2197" y="607"/>
                </a:lnTo>
                <a:lnTo>
                  <a:pt x="2226" y="628"/>
                </a:lnTo>
                <a:lnTo>
                  <a:pt x="2254" y="650"/>
                </a:lnTo>
                <a:lnTo>
                  <a:pt x="2281" y="673"/>
                </a:lnTo>
                <a:lnTo>
                  <a:pt x="2308" y="698"/>
                </a:lnTo>
                <a:lnTo>
                  <a:pt x="2333" y="723"/>
                </a:lnTo>
                <a:lnTo>
                  <a:pt x="2353" y="743"/>
                </a:lnTo>
                <a:lnTo>
                  <a:pt x="2372" y="763"/>
                </a:lnTo>
                <a:lnTo>
                  <a:pt x="2391" y="784"/>
                </a:lnTo>
                <a:lnTo>
                  <a:pt x="2409" y="806"/>
                </a:lnTo>
                <a:lnTo>
                  <a:pt x="2426" y="827"/>
                </a:lnTo>
                <a:lnTo>
                  <a:pt x="2443" y="849"/>
                </a:lnTo>
                <a:lnTo>
                  <a:pt x="2460" y="872"/>
                </a:lnTo>
                <a:lnTo>
                  <a:pt x="2475" y="895"/>
                </a:lnTo>
                <a:lnTo>
                  <a:pt x="2489" y="918"/>
                </a:lnTo>
                <a:lnTo>
                  <a:pt x="2505" y="941"/>
                </a:lnTo>
                <a:lnTo>
                  <a:pt x="2518" y="965"/>
                </a:lnTo>
                <a:lnTo>
                  <a:pt x="2531" y="989"/>
                </a:lnTo>
                <a:lnTo>
                  <a:pt x="2545" y="1013"/>
                </a:lnTo>
                <a:lnTo>
                  <a:pt x="2557" y="1038"/>
                </a:lnTo>
                <a:lnTo>
                  <a:pt x="2568" y="1063"/>
                </a:lnTo>
                <a:lnTo>
                  <a:pt x="2579" y="1088"/>
                </a:lnTo>
                <a:lnTo>
                  <a:pt x="2589" y="1113"/>
                </a:lnTo>
                <a:lnTo>
                  <a:pt x="2599" y="1139"/>
                </a:lnTo>
                <a:lnTo>
                  <a:pt x="2608" y="1164"/>
                </a:lnTo>
                <a:lnTo>
                  <a:pt x="2617" y="1191"/>
                </a:lnTo>
                <a:lnTo>
                  <a:pt x="2624" y="1217"/>
                </a:lnTo>
                <a:lnTo>
                  <a:pt x="2631" y="1244"/>
                </a:lnTo>
                <a:lnTo>
                  <a:pt x="2638" y="1270"/>
                </a:lnTo>
                <a:lnTo>
                  <a:pt x="2643" y="1297"/>
                </a:lnTo>
                <a:lnTo>
                  <a:pt x="2649" y="1325"/>
                </a:lnTo>
                <a:lnTo>
                  <a:pt x="2653" y="1352"/>
                </a:lnTo>
                <a:lnTo>
                  <a:pt x="2658" y="1379"/>
                </a:lnTo>
                <a:lnTo>
                  <a:pt x="2660" y="1406"/>
                </a:lnTo>
                <a:lnTo>
                  <a:pt x="2663" y="1435"/>
                </a:lnTo>
                <a:lnTo>
                  <a:pt x="2664" y="1463"/>
                </a:lnTo>
                <a:lnTo>
                  <a:pt x="2666" y="1491"/>
                </a:lnTo>
                <a:lnTo>
                  <a:pt x="2666" y="1519"/>
                </a:lnTo>
                <a:lnTo>
                  <a:pt x="2661" y="1641"/>
                </a:lnTo>
                <a:close/>
                <a:moveTo>
                  <a:pt x="907" y="4981"/>
                </a:moveTo>
                <a:lnTo>
                  <a:pt x="2149" y="4981"/>
                </a:lnTo>
                <a:lnTo>
                  <a:pt x="2149" y="4592"/>
                </a:lnTo>
                <a:lnTo>
                  <a:pt x="907" y="4592"/>
                </a:lnTo>
                <a:lnTo>
                  <a:pt x="907" y="4981"/>
                </a:lnTo>
                <a:close/>
                <a:moveTo>
                  <a:pt x="1177" y="5429"/>
                </a:moveTo>
                <a:lnTo>
                  <a:pt x="1879" y="5429"/>
                </a:lnTo>
                <a:lnTo>
                  <a:pt x="1879" y="5209"/>
                </a:lnTo>
                <a:lnTo>
                  <a:pt x="1177" y="5209"/>
                </a:lnTo>
                <a:lnTo>
                  <a:pt x="1177" y="54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wrap="square" lIns="0" tIns="0" rIns="0" bIns="864000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zh-CN" altLang="en-US" sz="3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lang="en-US" altLang="zh-CN" sz="30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3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</a:t>
            </a:r>
            <a:endParaRPr lang="en-US" altLang="zh-CN" sz="3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MH_Others_3"/>
          <p:cNvSpPr/>
          <p:nvPr>
            <p:custDataLst>
              <p:tags r:id="rId10"/>
            </p:custDataLst>
          </p:nvPr>
        </p:nvSpPr>
        <p:spPr>
          <a:xfrm>
            <a:off x="2583410" y="2170461"/>
            <a:ext cx="1641351" cy="344347"/>
          </a:xfrm>
          <a:custGeom>
            <a:avLst/>
            <a:gdLst>
              <a:gd name="connsiteX0" fmla="*/ 114300 w 2188468"/>
              <a:gd name="connsiteY0" fmla="*/ 0 h 459129"/>
              <a:gd name="connsiteX1" fmla="*/ 1958904 w 2188468"/>
              <a:gd name="connsiteY1" fmla="*/ 0 h 459129"/>
              <a:gd name="connsiteX2" fmla="*/ 2170429 w 2188468"/>
              <a:gd name="connsiteY2" fmla="*/ 140208 h 459129"/>
              <a:gd name="connsiteX3" fmla="*/ 2188468 w 2188468"/>
              <a:gd name="connsiteY3" fmla="*/ 229560 h 459129"/>
              <a:gd name="connsiteX4" fmla="*/ 2188468 w 2188468"/>
              <a:gd name="connsiteY4" fmla="*/ 229565 h 459129"/>
              <a:gd name="connsiteX5" fmla="*/ 2005169 w 2188468"/>
              <a:gd name="connsiteY5" fmla="*/ 454466 h 459129"/>
              <a:gd name="connsiteX6" fmla="*/ 1980285 w 2188468"/>
              <a:gd name="connsiteY6" fmla="*/ 456975 h 459129"/>
              <a:gd name="connsiteX7" fmla="*/ 0 w 2188468"/>
              <a:gd name="connsiteY7" fmla="*/ 459129 h 459129"/>
              <a:gd name="connsiteX8" fmla="*/ 114300 w 2188468"/>
              <a:gd name="connsiteY8" fmla="*/ 0 h 45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8468" h="459129">
                <a:moveTo>
                  <a:pt x="114300" y="0"/>
                </a:moveTo>
                <a:lnTo>
                  <a:pt x="1958904" y="0"/>
                </a:lnTo>
                <a:cubicBezTo>
                  <a:pt x="2053993" y="0"/>
                  <a:pt x="2135579" y="57814"/>
                  <a:pt x="2170429" y="140208"/>
                </a:cubicBezTo>
                <a:lnTo>
                  <a:pt x="2188468" y="229560"/>
                </a:lnTo>
                <a:lnTo>
                  <a:pt x="2188468" y="229565"/>
                </a:lnTo>
                <a:cubicBezTo>
                  <a:pt x="2188468" y="340502"/>
                  <a:pt x="2109777" y="433060"/>
                  <a:pt x="2005169" y="454466"/>
                </a:cubicBezTo>
                <a:lnTo>
                  <a:pt x="1980285" y="456975"/>
                </a:lnTo>
                <a:lnTo>
                  <a:pt x="0" y="459129"/>
                </a:lnTo>
                <a:cubicBezTo>
                  <a:pt x="76199" y="308468"/>
                  <a:pt x="145256" y="153043"/>
                  <a:pt x="1143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100" b="1" spc="75" dirty="0">
                <a:solidFill>
                  <a:srgbClr val="293D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sz="2100" b="1" spc="75" dirty="0">
              <a:solidFill>
                <a:srgbClr val="293D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893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" grpId="0" animBg="1"/>
      <p:bldP spid="8" grpId="0" animBg="1"/>
      <p:bldP spid="11" grpId="0" animBg="1"/>
      <p:bldP spid="15" grpId="0"/>
      <p:bldP spid="16" grpId="0"/>
      <p:bldP spid="17" grpId="0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3" t="40495" r="16756" b="14884"/>
          <a:stretch/>
        </p:blipFill>
        <p:spPr bwMode="auto">
          <a:xfrm>
            <a:off x="5076056" y="587249"/>
            <a:ext cx="3960000" cy="1929804"/>
          </a:xfrm>
          <a:prstGeom prst="snip2DiagRect">
            <a:avLst/>
          </a:prstGeom>
          <a:noFill/>
          <a:ln w="28575">
            <a:solidFill>
              <a:srgbClr val="4F9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7" t="40038" r="14826" b="19253"/>
          <a:stretch/>
        </p:blipFill>
        <p:spPr bwMode="auto">
          <a:xfrm>
            <a:off x="5079512" y="908925"/>
            <a:ext cx="3960000" cy="1715152"/>
          </a:xfrm>
          <a:prstGeom prst="snip2DiagRect">
            <a:avLst/>
          </a:prstGeom>
          <a:noFill/>
          <a:ln w="28575">
            <a:solidFill>
              <a:srgbClr val="4F9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4" t="45307" r="14702" b="14021"/>
          <a:stretch/>
        </p:blipFill>
        <p:spPr bwMode="auto">
          <a:xfrm>
            <a:off x="5076056" y="1224195"/>
            <a:ext cx="3960000" cy="1747782"/>
          </a:xfrm>
          <a:prstGeom prst="snip2DiagRect">
            <a:avLst/>
          </a:prstGeom>
          <a:noFill/>
          <a:ln w="28575">
            <a:solidFill>
              <a:srgbClr val="4F9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1" t="42640" r="14280" b="14719"/>
          <a:stretch/>
        </p:blipFill>
        <p:spPr bwMode="auto">
          <a:xfrm>
            <a:off x="5070182" y="1482491"/>
            <a:ext cx="3976630" cy="1777574"/>
          </a:xfrm>
          <a:prstGeom prst="snip2DiagRect">
            <a:avLst/>
          </a:prstGeom>
          <a:noFill/>
          <a:ln w="28575">
            <a:solidFill>
              <a:srgbClr val="4F9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标题 3"/>
          <p:cNvSpPr txBox="1">
            <a:spLocks/>
          </p:cNvSpPr>
          <p:nvPr/>
        </p:nvSpPr>
        <p:spPr>
          <a:xfrm>
            <a:off x="251520" y="324901"/>
            <a:ext cx="3361210" cy="524696"/>
          </a:xfrm>
          <a:prstGeom prst="rect">
            <a:avLst/>
          </a:prstGeom>
        </p:spPr>
        <p:txBody>
          <a:bodyPr>
            <a:prstTxWarp prst="textArchUp">
              <a:avLst/>
            </a:prstTxWarp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accent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FFFF00"/>
                </a:solidFill>
              </a:rPr>
              <a:t>“邮件合并”，能干啥？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" t="29164" r="75505" b="45676"/>
          <a:stretch/>
        </p:blipFill>
        <p:spPr bwMode="auto">
          <a:xfrm>
            <a:off x="301776" y="1021449"/>
            <a:ext cx="2815256" cy="212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图片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2" t="42963" r="23611" b="17531"/>
          <a:stretch>
            <a:fillRect/>
          </a:stretch>
        </p:blipFill>
        <p:spPr bwMode="auto">
          <a:xfrm>
            <a:off x="251520" y="3354685"/>
            <a:ext cx="3870610" cy="1665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剪去同侧角的矩形 15"/>
          <p:cNvSpPr/>
          <p:nvPr/>
        </p:nvSpPr>
        <p:spPr>
          <a:xfrm>
            <a:off x="324042" y="572025"/>
            <a:ext cx="1440000" cy="432000"/>
          </a:xfrm>
          <a:prstGeom prst="snip2Same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0000"/>
                </a:solidFill>
              </a:rPr>
              <a:t>数据文件</a:t>
            </a:r>
            <a:endParaRPr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17" name="剪去同侧角的矩形 16"/>
          <p:cNvSpPr/>
          <p:nvPr/>
        </p:nvSpPr>
        <p:spPr>
          <a:xfrm>
            <a:off x="7624656" y="173453"/>
            <a:ext cx="1440000" cy="432000"/>
          </a:xfrm>
          <a:prstGeom prst="snip2Same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0000"/>
                </a:solidFill>
              </a:rPr>
              <a:t>生成文件</a:t>
            </a:r>
            <a:endParaRPr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15" name="剪去同侧角的矩形 14"/>
          <p:cNvSpPr/>
          <p:nvPr/>
        </p:nvSpPr>
        <p:spPr>
          <a:xfrm>
            <a:off x="2555776" y="3053395"/>
            <a:ext cx="1440000" cy="432000"/>
          </a:xfrm>
          <a:prstGeom prst="snip2Same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0000"/>
                </a:solidFill>
              </a:rPr>
              <a:t>模板文件</a:t>
            </a:r>
            <a:endParaRPr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309138" y="1021449"/>
            <a:ext cx="1540513" cy="348502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251520" y="3363838"/>
            <a:ext cx="1584177" cy="288032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220071" y="1508037"/>
            <a:ext cx="1728193" cy="343633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583608" y="4445699"/>
            <a:ext cx="1451060" cy="250117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5508105" y="2571395"/>
            <a:ext cx="1440160" cy="31682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/>
          <p:cNvCxnSpPr/>
          <p:nvPr/>
        </p:nvCxnSpPr>
        <p:spPr>
          <a:xfrm flipH="1">
            <a:off x="827584" y="1369951"/>
            <a:ext cx="792088" cy="1984734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67684" y="1864915"/>
            <a:ext cx="1656183" cy="112030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38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tIns="0" bIns="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3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800" dirty="0">
                <a:solidFill>
                  <a:srgbClr val="293DFF"/>
                </a:solidFill>
              </a:rPr>
              <a:t>经过邮件合并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78042" y="1851670"/>
            <a:ext cx="972000" cy="719725"/>
          </a:xfrm>
          <a:prstGeom prst="upDownArrow">
            <a:avLst>
              <a:gd name="adj1" fmla="val 61338"/>
              <a:gd name="adj2" fmla="val 24846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0" bIns="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32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solidFill>
                  <a:schemeClr val="bg1"/>
                </a:solidFill>
              </a:rPr>
              <a:t>域</a:t>
            </a:r>
          </a:p>
        </p:txBody>
      </p:sp>
      <p:cxnSp>
        <p:nvCxnSpPr>
          <p:cNvPr id="29" name="直接箭头连接符 28"/>
          <p:cNvCxnSpPr/>
          <p:nvPr/>
        </p:nvCxnSpPr>
        <p:spPr>
          <a:xfrm flipH="1">
            <a:off x="1835697" y="1369951"/>
            <a:ext cx="648072" cy="3075748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标题 3"/>
          <p:cNvSpPr txBox="1">
            <a:spLocks/>
          </p:cNvSpPr>
          <p:nvPr/>
        </p:nvSpPr>
        <p:spPr>
          <a:xfrm>
            <a:off x="4365595" y="2729805"/>
            <a:ext cx="3437144" cy="1750603"/>
          </a:xfrm>
          <a:prstGeom prst="cloudCallout">
            <a:avLst>
              <a:gd name="adj1" fmla="val 71150"/>
              <a:gd name="adj2" fmla="val 47952"/>
            </a:avLst>
          </a:prstGeom>
          <a:solidFill>
            <a:srgbClr val="004FC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rIns="0"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accent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 eaLnBrk="0" latinLnBrk="1">
              <a:lnSpc>
                <a:spcPct val="100000"/>
              </a:lnSpc>
            </a:pPr>
            <a:r>
              <a:rPr lang="zh-CN" altLang="en-US" sz="2000" b="0" dirty="0" smtClean="0">
                <a:solidFill>
                  <a:schemeClr val="bg1"/>
                </a:solidFill>
              </a:rPr>
              <a:t>       给</a:t>
            </a:r>
            <a:r>
              <a:rPr lang="zh-CN" altLang="en-US" sz="2000" b="0" dirty="0">
                <a:solidFill>
                  <a:schemeClr val="bg1"/>
                </a:solidFill>
              </a:rPr>
              <a:t>我</a:t>
            </a:r>
            <a:r>
              <a:rPr lang="zh-CN" altLang="en-US" sz="2000" b="0" dirty="0" smtClean="0">
                <a:solidFill>
                  <a:schemeClr val="bg1"/>
                </a:solidFill>
              </a:rPr>
              <a:t>一</a:t>
            </a:r>
            <a:r>
              <a:rPr lang="zh-CN" altLang="en-US" sz="2000" b="0" dirty="0">
                <a:solidFill>
                  <a:schemeClr val="bg1"/>
                </a:solidFill>
              </a:rPr>
              <a:t>个</a:t>
            </a:r>
            <a:r>
              <a:rPr lang="zh-CN" altLang="en-US" sz="2000" b="0" dirty="0" smtClean="0">
                <a:solidFill>
                  <a:schemeClr val="bg1"/>
                </a:solidFill>
              </a:rPr>
              <a:t>名单，我就</a:t>
            </a:r>
            <a:r>
              <a:rPr lang="zh-CN" altLang="en-US" sz="2000" b="0" dirty="0">
                <a:solidFill>
                  <a:schemeClr val="bg1"/>
                </a:solidFill>
              </a:rPr>
              <a:t>能</a:t>
            </a:r>
            <a:r>
              <a:rPr lang="zh-CN" altLang="en-US" sz="2000" b="0" dirty="0" smtClean="0">
                <a:solidFill>
                  <a:schemeClr val="bg1"/>
                </a:solidFill>
              </a:rPr>
              <a:t>制作名单中所有人的个人家长信，只需几分钟！</a:t>
            </a:r>
            <a:endParaRPr lang="zh-CN" altLang="en-US" sz="2000" b="0" dirty="0">
              <a:solidFill>
                <a:schemeClr val="bg1"/>
              </a:solidFill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365" b="100000" l="9883" r="89971">
                        <a14:foregroundMark x1="41288" y1="98698" x2="41288" y2="98698"/>
                        <a14:foregroundMark x1="47072" y1="44661" x2="47072" y2="44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01" t="40515" r="44038"/>
          <a:stretch/>
        </p:blipFill>
        <p:spPr>
          <a:xfrm flipH="1">
            <a:off x="7158922" y="3205378"/>
            <a:ext cx="1877134" cy="188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8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indefinite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5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8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竖排文字占位符 4"/>
          <p:cNvSpPr>
            <a:spLocks noGrp="1"/>
          </p:cNvSpPr>
          <p:nvPr>
            <p:ph type="body" orient="vert" idx="1"/>
          </p:nvPr>
        </p:nvSpPr>
        <p:spPr>
          <a:xfrm>
            <a:off x="467544" y="1203598"/>
            <a:ext cx="7128792" cy="3384376"/>
          </a:xfrm>
          <a:noFill/>
          <a:ln w="1524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360000" tIns="180000" rIns="360000" bIns="180000">
            <a:noAutofit/>
          </a:bodyPr>
          <a:lstStyle/>
          <a:p>
            <a:pPr marL="0" indent="0">
              <a:lnSpc>
                <a:spcPct val="130000"/>
              </a:lnSpc>
              <a:spcBef>
                <a:spcPts val="1500"/>
              </a:spcBef>
              <a:buNone/>
            </a:pPr>
            <a:r>
              <a:rPr lang="zh-CN" altLang="en-US" sz="2600" b="1" dirty="0" smtClean="0">
                <a:solidFill>
                  <a:schemeClr val="tx1"/>
                </a:solidFill>
              </a:rPr>
              <a:t>准备工作，两</a:t>
            </a:r>
            <a:r>
              <a:rPr lang="zh-CN" altLang="en-US" sz="2600" b="1" dirty="0">
                <a:solidFill>
                  <a:schemeClr val="tx1"/>
                </a:solidFill>
              </a:rPr>
              <a:t>个文件</a:t>
            </a:r>
            <a:r>
              <a:rPr lang="zh-CN" altLang="en-US" sz="2600" b="1" dirty="0" smtClean="0">
                <a:solidFill>
                  <a:schemeClr val="tx1"/>
                </a:solidFill>
              </a:rPr>
              <a:t>：</a:t>
            </a:r>
            <a:endParaRPr lang="en-US" altLang="zh-CN" sz="2600" b="1" dirty="0" smtClean="0">
              <a:solidFill>
                <a:schemeClr val="tx1"/>
              </a:solidFill>
            </a:endParaRPr>
          </a:p>
          <a:p>
            <a:pPr marL="792163" indent="-457200">
              <a:lnSpc>
                <a:spcPct val="130000"/>
              </a:lnSpc>
              <a:spcBef>
                <a:spcPts val="1500"/>
              </a:spcBef>
              <a:buClr>
                <a:srgbClr val="FFFF00"/>
              </a:buClr>
              <a:buFont typeface="Wingdings" panose="05000000000000000000" pitchFamily="2" charset="2"/>
              <a:buChar char=""/>
            </a:pPr>
            <a:r>
              <a:rPr lang="zh-CN" altLang="en-US" sz="2600" b="1" dirty="0" smtClean="0">
                <a:solidFill>
                  <a:srgbClr val="FFFF00"/>
                </a:solidFill>
              </a:rPr>
              <a:t>模板文件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：一个包含共有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信息</a:t>
            </a:r>
            <a:r>
              <a:rPr lang="zh-CN" altLang="en-US" sz="2600" b="1" dirty="0">
                <a:solidFill>
                  <a:schemeClr val="bg1"/>
                </a:solidFill>
              </a:rPr>
              <a:t>和域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的</a:t>
            </a:r>
            <a:r>
              <a:rPr lang="en-US" altLang="zh-CN" sz="2600" b="1" dirty="0" smtClean="0">
                <a:solidFill>
                  <a:schemeClr val="bg1"/>
                </a:solidFill>
              </a:rPr>
              <a:t>Word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文件；</a:t>
            </a:r>
            <a:endParaRPr lang="en-US" altLang="zh-CN" sz="2600" b="1" dirty="0" smtClean="0">
              <a:solidFill>
                <a:schemeClr val="bg1"/>
              </a:solidFill>
            </a:endParaRPr>
          </a:p>
          <a:p>
            <a:pPr marL="792163" indent="-457200">
              <a:lnSpc>
                <a:spcPct val="130000"/>
              </a:lnSpc>
              <a:spcBef>
                <a:spcPts val="1500"/>
              </a:spcBef>
              <a:buClr>
                <a:srgbClr val="FFFF00"/>
              </a:buClr>
              <a:buFont typeface="Wingdings" panose="05000000000000000000" pitchFamily="2" charset="2"/>
              <a:buChar char=""/>
            </a:pPr>
            <a:r>
              <a:rPr lang="zh-CN" altLang="en-US" sz="2600" b="1" dirty="0" smtClean="0">
                <a:solidFill>
                  <a:srgbClr val="FFFF00"/>
                </a:solidFill>
              </a:rPr>
              <a:t>数据文件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：一个存放具体数据</a:t>
            </a:r>
            <a:r>
              <a:rPr lang="zh-CN" altLang="en-US" sz="2600" b="1" dirty="0">
                <a:solidFill>
                  <a:schemeClr val="bg1"/>
                </a:solidFill>
              </a:rPr>
              <a:t>的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文件，通常为</a:t>
            </a:r>
            <a:r>
              <a:rPr lang="en-US" altLang="zh-CN" sz="2600" b="1" dirty="0" smtClean="0">
                <a:solidFill>
                  <a:schemeClr val="bg1"/>
                </a:solidFill>
              </a:rPr>
              <a:t>Excel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文件。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251520" y="324901"/>
            <a:ext cx="3361210" cy="524696"/>
          </a:xfrm>
          <a:prstGeom prst="rect">
            <a:avLst/>
          </a:prstGeom>
        </p:spPr>
        <p:txBody>
          <a:bodyPr>
            <a:prstTxWarp prst="textArchUp">
              <a:avLst/>
            </a:prstTxWarp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accent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FFFF00"/>
                </a:solidFill>
              </a:rPr>
              <a:t>“邮件合并”，怎么用？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1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竖排文字占位符 4"/>
          <p:cNvSpPr>
            <a:spLocks noGrp="1"/>
          </p:cNvSpPr>
          <p:nvPr>
            <p:ph type="body" orient="vert" idx="1"/>
          </p:nvPr>
        </p:nvSpPr>
        <p:spPr>
          <a:xfrm>
            <a:off x="323528" y="699542"/>
            <a:ext cx="7488832" cy="4176464"/>
          </a:xfrm>
          <a:prstGeom prst="rect">
            <a:avLst/>
          </a:prstGeom>
          <a:noFill/>
          <a:ln w="1524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80000" tIns="180000" rIns="180000" bIns="18000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251520" y="324901"/>
            <a:ext cx="3361210" cy="524696"/>
          </a:xfrm>
          <a:prstGeom prst="rect">
            <a:avLst/>
          </a:prstGeom>
        </p:spPr>
        <p:txBody>
          <a:bodyPr tIns="0">
            <a:prstTxWarp prst="textArchUp">
              <a:avLst/>
            </a:prstTxWarp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accent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FFFF00"/>
                </a:solidFill>
              </a:rPr>
              <a:t>“邮件合并”，怎么用？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7944" y="1034145"/>
            <a:ext cx="3611962" cy="3623281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tIns="72000" bIns="72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抢答：以下项在哪一步设置？</a:t>
            </a:r>
            <a:endParaRPr lang="en-US" altLang="zh-CN" sz="2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0850" indent="-450850">
              <a:spcAft>
                <a:spcPts val="1800"/>
              </a:spcAft>
            </a:pP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、使用当前文档做模板文件</a:t>
            </a:r>
            <a:endParaRPr lang="en-US" altLang="zh-CN" sz="2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0850" indent="-450850">
              <a:spcAft>
                <a:spcPts val="1800"/>
              </a:spcAft>
            </a:pP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、打开存放具体数据的</a:t>
            </a: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excel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文件</a:t>
            </a:r>
            <a:endParaRPr lang="en-US" altLang="zh-CN" sz="2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0850" indent="-450850">
              <a:spcAft>
                <a:spcPts val="1800"/>
              </a:spcAft>
            </a:pP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、邮件合并类型为信函</a:t>
            </a:r>
            <a:endParaRPr lang="en-US" altLang="zh-CN" sz="2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0850" indent="-450850">
              <a:spcAft>
                <a:spcPts val="1800"/>
              </a:spcAft>
            </a:pP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、选择</a:t>
            </a: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110-130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条记录作为收件人</a:t>
            </a:r>
            <a:endParaRPr lang="en-US" altLang="zh-CN" sz="2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0850" indent="-450850">
              <a:spcAft>
                <a:spcPts val="1800"/>
              </a:spcAft>
            </a:pP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、插入“姓名”等合并域</a:t>
            </a:r>
            <a:endParaRPr lang="en-US" altLang="zh-CN" sz="2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31880" y="915566"/>
            <a:ext cx="306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514350">
              <a:buClr>
                <a:srgbClr val="EDBB47"/>
              </a:buClr>
              <a:buSzPct val="70000"/>
            </a:pPr>
            <a:r>
              <a:rPr lang="zh-CN" altLang="en-US" sz="2400" b="1" dirty="0">
                <a:solidFill>
                  <a:srgbClr val="FFFFFF"/>
                </a:solidFill>
              </a:rPr>
              <a:t>六个步骤 </a:t>
            </a:r>
            <a:r>
              <a:rPr lang="zh-CN" altLang="en-US" sz="2400" b="1" dirty="0" smtClean="0">
                <a:solidFill>
                  <a:srgbClr val="FFFFFF"/>
                </a:solidFill>
              </a:rPr>
              <a:t>：</a:t>
            </a:r>
            <a:endParaRPr lang="en-US" altLang="zh-CN" sz="2400" b="1" dirty="0">
              <a:solidFill>
                <a:srgbClr val="FFFFFF"/>
              </a:solidFill>
            </a:endParaRPr>
          </a:p>
        </p:txBody>
      </p:sp>
      <p:sp>
        <p:nvSpPr>
          <p:cNvPr id="29" name="1"/>
          <p:cNvSpPr/>
          <p:nvPr/>
        </p:nvSpPr>
        <p:spPr>
          <a:xfrm>
            <a:off x="431880" y="1454571"/>
            <a:ext cx="306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514350">
              <a:buClr>
                <a:srgbClr val="EDBB47"/>
              </a:buClr>
              <a:buSzPct val="70000"/>
            </a:pPr>
            <a:r>
              <a:rPr lang="en-US" altLang="zh-CN" sz="2400" b="1" dirty="0">
                <a:solidFill>
                  <a:srgbClr val="FFFFFF"/>
                </a:solidFill>
              </a:rPr>
              <a:t>1</a:t>
            </a:r>
            <a:r>
              <a:rPr lang="zh-CN" altLang="en-US" sz="2400" b="1" dirty="0">
                <a:solidFill>
                  <a:srgbClr val="FFFFFF"/>
                </a:solidFill>
              </a:rPr>
              <a:t>、选择文档</a:t>
            </a:r>
            <a:r>
              <a:rPr lang="zh-CN" altLang="en-US" sz="2400" b="1" dirty="0" smtClean="0">
                <a:solidFill>
                  <a:srgbClr val="FFFFFF"/>
                </a:solidFill>
              </a:rPr>
              <a:t>类型</a:t>
            </a:r>
            <a:endParaRPr lang="en-US" altLang="zh-CN" sz="2400" b="1" dirty="0">
              <a:solidFill>
                <a:srgbClr val="FFFFFF"/>
              </a:solidFill>
            </a:endParaRPr>
          </a:p>
        </p:txBody>
      </p:sp>
      <p:sp>
        <p:nvSpPr>
          <p:cNvPr id="30" name="2"/>
          <p:cNvSpPr/>
          <p:nvPr/>
        </p:nvSpPr>
        <p:spPr>
          <a:xfrm>
            <a:off x="431880" y="1993576"/>
            <a:ext cx="2771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514350">
              <a:buClr>
                <a:srgbClr val="EDBB47"/>
              </a:buClr>
              <a:buSzPct val="70000"/>
            </a:pPr>
            <a:r>
              <a:rPr lang="en-US" altLang="zh-CN" sz="2400" b="1" dirty="0">
                <a:solidFill>
                  <a:srgbClr val="FFFFFF"/>
                </a:solidFill>
              </a:rPr>
              <a:t>2</a:t>
            </a:r>
            <a:r>
              <a:rPr lang="zh-CN" altLang="en-US" sz="2400" b="1" dirty="0">
                <a:solidFill>
                  <a:srgbClr val="FFFFFF"/>
                </a:solidFill>
              </a:rPr>
              <a:t>、选择开始</a:t>
            </a:r>
            <a:r>
              <a:rPr lang="zh-CN" altLang="en-US" sz="2400" b="1" dirty="0" smtClean="0">
                <a:solidFill>
                  <a:srgbClr val="FFFFFF"/>
                </a:solidFill>
              </a:rPr>
              <a:t>文档</a:t>
            </a:r>
            <a:endParaRPr lang="en-US" altLang="zh-CN" sz="2400" b="1" dirty="0">
              <a:solidFill>
                <a:srgbClr val="FFFFFF"/>
              </a:solidFill>
            </a:endParaRPr>
          </a:p>
        </p:txBody>
      </p:sp>
      <p:sp>
        <p:nvSpPr>
          <p:cNvPr id="31" name="3"/>
          <p:cNvSpPr/>
          <p:nvPr/>
        </p:nvSpPr>
        <p:spPr>
          <a:xfrm>
            <a:off x="431880" y="2532581"/>
            <a:ext cx="2267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514350">
              <a:buClr>
                <a:srgbClr val="EDBB47"/>
              </a:buClr>
              <a:buSzPct val="70000"/>
            </a:pPr>
            <a:r>
              <a:rPr lang="en-US" altLang="zh-CN" sz="2400" b="1" dirty="0">
                <a:solidFill>
                  <a:srgbClr val="FFFFFF"/>
                </a:solidFill>
              </a:rPr>
              <a:t>3</a:t>
            </a:r>
            <a:r>
              <a:rPr lang="zh-CN" altLang="en-US" sz="2400" b="1" dirty="0">
                <a:solidFill>
                  <a:srgbClr val="FFFFFF"/>
                </a:solidFill>
              </a:rPr>
              <a:t>、选择收件人 </a:t>
            </a:r>
            <a:endParaRPr lang="en-US" altLang="zh-CN" sz="2400" b="1" dirty="0">
              <a:solidFill>
                <a:srgbClr val="FFFFFF"/>
              </a:solidFill>
            </a:endParaRPr>
          </a:p>
        </p:txBody>
      </p:sp>
      <p:sp>
        <p:nvSpPr>
          <p:cNvPr id="32" name="4"/>
          <p:cNvSpPr/>
          <p:nvPr/>
        </p:nvSpPr>
        <p:spPr>
          <a:xfrm>
            <a:off x="431880" y="3071586"/>
            <a:ext cx="306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514350">
              <a:buClr>
                <a:srgbClr val="EDBB47"/>
              </a:buClr>
              <a:buSzPct val="70000"/>
            </a:pPr>
            <a:r>
              <a:rPr lang="en-US" altLang="zh-CN" sz="2400" b="1" dirty="0">
                <a:solidFill>
                  <a:srgbClr val="FFFFFF"/>
                </a:solidFill>
              </a:rPr>
              <a:t>4</a:t>
            </a:r>
            <a:r>
              <a:rPr lang="zh-CN" altLang="en-US" sz="2400" b="1" dirty="0">
                <a:solidFill>
                  <a:srgbClr val="FFFFFF"/>
                </a:solidFill>
              </a:rPr>
              <a:t>、撰写</a:t>
            </a:r>
            <a:r>
              <a:rPr lang="zh-CN" altLang="en-US" sz="2400" b="1" dirty="0" smtClean="0">
                <a:solidFill>
                  <a:srgbClr val="FFFFFF"/>
                </a:solidFill>
              </a:rPr>
              <a:t>信函</a:t>
            </a:r>
            <a:endParaRPr lang="en-US" altLang="zh-CN" sz="2400" b="1" dirty="0">
              <a:solidFill>
                <a:srgbClr val="FFFFFF"/>
              </a:solidFill>
            </a:endParaRPr>
          </a:p>
        </p:txBody>
      </p:sp>
      <p:sp>
        <p:nvSpPr>
          <p:cNvPr id="33" name="5"/>
          <p:cNvSpPr/>
          <p:nvPr/>
        </p:nvSpPr>
        <p:spPr>
          <a:xfrm>
            <a:off x="431880" y="3610591"/>
            <a:ext cx="306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514350">
              <a:buClr>
                <a:srgbClr val="EDBB47"/>
              </a:buClr>
              <a:buSzPct val="70000"/>
            </a:pPr>
            <a:r>
              <a:rPr lang="en-US" altLang="zh-CN" sz="2400" b="1" dirty="0">
                <a:solidFill>
                  <a:srgbClr val="FFFFFF"/>
                </a:solidFill>
              </a:rPr>
              <a:t>5</a:t>
            </a:r>
            <a:r>
              <a:rPr lang="zh-CN" altLang="en-US" sz="2400" b="1" dirty="0">
                <a:solidFill>
                  <a:srgbClr val="FFFFFF"/>
                </a:solidFill>
              </a:rPr>
              <a:t>、预览</a:t>
            </a:r>
            <a:r>
              <a:rPr lang="zh-CN" altLang="en-US" sz="2400" b="1" dirty="0" smtClean="0">
                <a:solidFill>
                  <a:srgbClr val="FFFFFF"/>
                </a:solidFill>
              </a:rPr>
              <a:t>信函</a:t>
            </a:r>
            <a:endParaRPr lang="en-US" altLang="zh-CN" sz="2400" b="1" dirty="0">
              <a:solidFill>
                <a:srgbClr val="FFFFFF"/>
              </a:solidFill>
            </a:endParaRPr>
          </a:p>
        </p:txBody>
      </p:sp>
      <p:sp>
        <p:nvSpPr>
          <p:cNvPr id="34" name="6"/>
          <p:cNvSpPr/>
          <p:nvPr/>
        </p:nvSpPr>
        <p:spPr>
          <a:xfrm>
            <a:off x="431878" y="4149596"/>
            <a:ext cx="3132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514350">
              <a:buClr>
                <a:srgbClr val="EDBB47"/>
              </a:buClr>
              <a:buSzPct val="70000"/>
            </a:pPr>
            <a:r>
              <a:rPr lang="en-US" altLang="zh-CN" sz="2400" b="1" dirty="0">
                <a:solidFill>
                  <a:srgbClr val="FFFFFF"/>
                </a:solidFill>
              </a:rPr>
              <a:t>6</a:t>
            </a:r>
            <a:r>
              <a:rPr lang="zh-CN" altLang="en-US" sz="2400" b="1" dirty="0">
                <a:solidFill>
                  <a:srgbClr val="FFFFFF"/>
                </a:solidFill>
              </a:rPr>
              <a:t>、完成合并</a:t>
            </a:r>
          </a:p>
        </p:txBody>
      </p:sp>
      <p:sp>
        <p:nvSpPr>
          <p:cNvPr id="14" name="E"/>
          <p:cNvSpPr txBox="1"/>
          <p:nvPr/>
        </p:nvSpPr>
        <p:spPr>
          <a:xfrm>
            <a:off x="3313481" y="4191974"/>
            <a:ext cx="792088" cy="396000"/>
          </a:xfrm>
          <a:prstGeom prst="round2Diag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t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40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13" name="C"/>
          <p:cNvSpPr txBox="1"/>
          <p:nvPr/>
        </p:nvSpPr>
        <p:spPr>
          <a:xfrm>
            <a:off x="3313481" y="2792820"/>
            <a:ext cx="792088" cy="396000"/>
          </a:xfrm>
          <a:prstGeom prst="round2Diag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t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40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5" name="A"/>
          <p:cNvSpPr txBox="1"/>
          <p:nvPr/>
        </p:nvSpPr>
        <p:spPr>
          <a:xfrm>
            <a:off x="3313481" y="1447615"/>
            <a:ext cx="792088" cy="396000"/>
          </a:xfrm>
          <a:prstGeom prst="round2Diag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t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40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</a:p>
          <a:p>
            <a:pPr algn="ctr">
              <a:lnSpc>
                <a:spcPct val="110000"/>
              </a:lnSpc>
            </a:pPr>
            <a:endParaRPr lang="en-US" altLang="zh-CN" sz="2400" dirty="0" smtClean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B"/>
          <p:cNvSpPr txBox="1"/>
          <p:nvPr/>
        </p:nvSpPr>
        <p:spPr>
          <a:xfrm>
            <a:off x="3313481" y="2035103"/>
            <a:ext cx="792088" cy="396000"/>
          </a:xfrm>
          <a:prstGeom prst="round2Diag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t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40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8" name="D"/>
          <p:cNvSpPr txBox="1"/>
          <p:nvPr/>
        </p:nvSpPr>
        <p:spPr>
          <a:xfrm>
            <a:off x="3313481" y="3365210"/>
            <a:ext cx="792088" cy="396000"/>
          </a:xfrm>
          <a:prstGeom prst="round2Diag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t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40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5(3) </a:t>
            </a:r>
          </a:p>
        </p:txBody>
      </p:sp>
    </p:spTree>
    <p:extLst>
      <p:ext uri="{BB962C8B-B14F-4D97-AF65-F5344CB8AC3E}">
        <p14:creationId xmlns:p14="http://schemas.microsoft.com/office/powerpoint/2010/main" val="29747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/>
      <p:bldP spid="2" grpId="0" animBg="1"/>
      <p:bldP spid="27" grpId="0"/>
      <p:bldP spid="29" grpId="0"/>
      <p:bldP spid="30" grpId="0"/>
      <p:bldP spid="31" grpId="0"/>
      <p:bldP spid="32" grpId="0"/>
      <p:bldP spid="33" grpId="0"/>
      <p:bldP spid="34" grpId="0"/>
      <p:bldP spid="14" grpId="0" animBg="1"/>
      <p:bldP spid="13" grpId="0" animBg="1"/>
      <p:bldP spid="15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1737" y="587249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32000" eaLnBrk="0" latinLnBrk="1" hangingPunct="0">
              <a:lnSpc>
                <a:spcPct val="150000"/>
              </a:lnSpc>
            </a:pPr>
            <a:r>
              <a:rPr lang="zh-CN" altLang="zh-CN" sz="2400" b="1" dirty="0">
                <a:solidFill>
                  <a:schemeClr val="bg1"/>
                </a:solidFill>
              </a:rPr>
              <a:t>制作每个人的家长会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成绩单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。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要求</a:t>
            </a:r>
            <a:r>
              <a:rPr lang="zh-CN" altLang="zh-CN" sz="2400" b="1" dirty="0">
                <a:solidFill>
                  <a:schemeClr val="bg1"/>
                </a:solidFill>
              </a:rPr>
              <a:t>：</a:t>
            </a:r>
          </a:p>
          <a:p>
            <a:pPr marL="450850" indent="-3175" eaLnBrk="0" latinLnBrk="1" hangingPunct="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solidFill>
                  <a:schemeClr val="bg1"/>
                </a:solidFill>
              </a:rPr>
              <a:t>准备模板：参考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下图，纸张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A4</a:t>
            </a:r>
            <a:r>
              <a:rPr lang="zh-CN" altLang="zh-CN" sz="2400" b="1" dirty="0">
                <a:solidFill>
                  <a:schemeClr val="bg1"/>
                </a:solidFill>
              </a:rPr>
              <a:t>、横向。</a:t>
            </a:r>
          </a:p>
          <a:p>
            <a:pPr marL="450850" indent="-3175" eaLnBrk="0" latinLnBrk="1" hangingPunct="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bg1"/>
                </a:solidFill>
              </a:rPr>
              <a:t>邮件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合并：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“信函”</a:t>
            </a:r>
            <a:r>
              <a:rPr lang="zh-CN" altLang="zh-CN" sz="2400" b="1" dirty="0">
                <a:solidFill>
                  <a:schemeClr val="bg1"/>
                </a:solidFill>
              </a:rPr>
              <a:t>类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，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数据文件为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“期中成绩”。</a:t>
            </a:r>
            <a:endParaRPr lang="zh-CN" altLang="zh-CN" sz="2400" b="1" dirty="0">
              <a:solidFill>
                <a:schemeClr val="bg1"/>
              </a:solidFill>
            </a:endParaRPr>
          </a:p>
          <a:p>
            <a:pPr marL="450850" indent="-3175" eaLnBrk="0" latinLnBrk="1" hangingPunct="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sz="2400" b="1" dirty="0" smtClean="0">
                <a:solidFill>
                  <a:schemeClr val="bg1"/>
                </a:solidFill>
              </a:rPr>
              <a:t>保存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上传：生成的文件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。</a:t>
            </a:r>
            <a:endParaRPr lang="zh-CN" altLang="zh-CN" sz="2400" b="1" dirty="0">
              <a:solidFill>
                <a:schemeClr val="bg1"/>
              </a:solidFill>
            </a:endParaRPr>
          </a:p>
        </p:txBody>
      </p:sp>
      <p:pic>
        <p:nvPicPr>
          <p:cNvPr id="1026" name="图片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46136" r="19396" b="18637"/>
          <a:stretch/>
        </p:blipFill>
        <p:spPr bwMode="auto">
          <a:xfrm>
            <a:off x="1732435" y="2895573"/>
            <a:ext cx="7162384" cy="2013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3"/>
          <p:cNvSpPr txBox="1">
            <a:spLocks/>
          </p:cNvSpPr>
          <p:nvPr/>
        </p:nvSpPr>
        <p:spPr>
          <a:xfrm>
            <a:off x="251520" y="324901"/>
            <a:ext cx="3361210" cy="524696"/>
          </a:xfrm>
          <a:prstGeom prst="rect">
            <a:avLst/>
          </a:prstGeom>
        </p:spPr>
        <p:txBody>
          <a:bodyPr tIns="0">
            <a:prstTxWarp prst="textArchUp">
              <a:avLst/>
            </a:prstTxWarp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accent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FFFF00"/>
                </a:solidFill>
              </a:rPr>
              <a:t>“邮件合并”，我来用！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1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>
            <a:spLocks/>
          </p:cNvSpPr>
          <p:nvPr/>
        </p:nvSpPr>
        <p:spPr>
          <a:xfrm>
            <a:off x="251520" y="324901"/>
            <a:ext cx="3361210" cy="524696"/>
          </a:xfrm>
          <a:prstGeom prst="rect">
            <a:avLst/>
          </a:prstGeom>
        </p:spPr>
        <p:txBody>
          <a:bodyPr tIns="0">
            <a:prstTxWarp prst="textArchUp">
              <a:avLst/>
            </a:prstTxWarp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accent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FFFF00"/>
                </a:solidFill>
              </a:rPr>
              <a:t>“邮件合并”，再探索！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587249"/>
            <a:ext cx="83529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zh-CN" altLang="zh-CN" sz="2400" b="1" dirty="0">
                <a:solidFill>
                  <a:schemeClr val="bg1"/>
                </a:solidFill>
              </a:rPr>
              <a:t>制作计算机操作员考生选题单，要求：</a:t>
            </a:r>
          </a:p>
          <a:p>
            <a:pPr marL="342900" indent="19050" eaLnBrk="0" latinLnBrk="1" hangingPunct="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sz="2400" b="1" dirty="0" smtClean="0">
                <a:solidFill>
                  <a:schemeClr val="bg1"/>
                </a:solidFill>
              </a:rPr>
              <a:t>模板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如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图，</a:t>
            </a:r>
            <a:r>
              <a:rPr lang="en-US" altLang="zh-CN" sz="2400" b="1" dirty="0">
                <a:solidFill>
                  <a:schemeClr val="bg1"/>
                </a:solidFill>
              </a:rPr>
              <a:t>A4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、</a:t>
            </a:r>
            <a:r>
              <a:rPr lang="zh-CN" altLang="zh-CN" sz="2400" b="1" dirty="0">
                <a:solidFill>
                  <a:schemeClr val="bg1"/>
                </a:solidFill>
              </a:rPr>
              <a:t>横向，字体字号适当、美观。</a:t>
            </a:r>
          </a:p>
          <a:p>
            <a:pPr marL="342900" indent="19050" eaLnBrk="0" latinLnBrk="1" hangingPunct="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sz="2400" b="1" u="sng" dirty="0" smtClean="0">
                <a:solidFill>
                  <a:schemeClr val="bg1"/>
                </a:solidFill>
              </a:rPr>
              <a:t>“目录”类</a:t>
            </a:r>
            <a:r>
              <a:rPr lang="zh-CN" altLang="en-US" sz="2400" b="1" u="sng" dirty="0" smtClean="0">
                <a:solidFill>
                  <a:schemeClr val="bg1"/>
                </a:solidFill>
              </a:rPr>
              <a:t>型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，</a:t>
            </a:r>
            <a:r>
              <a:rPr lang="zh-CN" altLang="zh-CN" sz="2400" b="1" dirty="0">
                <a:solidFill>
                  <a:schemeClr val="bg1"/>
                </a:solidFill>
              </a:rPr>
              <a:t>使用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“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选题单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”</a:t>
            </a:r>
            <a:r>
              <a:rPr lang="zh-CN" altLang="zh-CN" sz="2400" b="1" dirty="0">
                <a:solidFill>
                  <a:schemeClr val="bg1"/>
                </a:solidFill>
              </a:rPr>
              <a:t>文件中的数据。</a:t>
            </a:r>
          </a:p>
          <a:p>
            <a:pPr marL="342900" indent="19050" eaLnBrk="0" latinLnBrk="1" hangingPunct="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sz="2400" b="1" dirty="0" smtClean="0">
                <a:solidFill>
                  <a:schemeClr val="bg1"/>
                </a:solidFill>
              </a:rPr>
              <a:t>保存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、上传文件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。</a:t>
            </a:r>
            <a:endParaRPr lang="zh-CN" altLang="zh-CN" sz="2400" b="1" dirty="0">
              <a:solidFill>
                <a:schemeClr val="bg1"/>
              </a:solidFill>
            </a:endParaRPr>
          </a:p>
        </p:txBody>
      </p:sp>
      <p:pic>
        <p:nvPicPr>
          <p:cNvPr id="2050" name="图片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t="40376" r="36074" b="38585"/>
          <a:stretch/>
        </p:blipFill>
        <p:spPr bwMode="auto">
          <a:xfrm>
            <a:off x="1403648" y="2920494"/>
            <a:ext cx="7373857" cy="19214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58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>
            <a:spLocks/>
          </p:cNvSpPr>
          <p:nvPr/>
        </p:nvSpPr>
        <p:spPr>
          <a:xfrm>
            <a:off x="251520" y="324901"/>
            <a:ext cx="3361210" cy="524696"/>
          </a:xfrm>
          <a:prstGeom prst="rect">
            <a:avLst/>
          </a:prstGeom>
        </p:spPr>
        <p:txBody>
          <a:bodyPr tIns="0">
            <a:prstTxWarp prst="textArchUp">
              <a:avLst/>
            </a:prstTxWarp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accent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FFFF00"/>
                </a:solidFill>
              </a:rPr>
              <a:t>“邮件合并”小结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91680" y="1419622"/>
            <a:ext cx="6768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latinLnBrk="1" hangingPunct="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sz="2800" dirty="0" smtClean="0">
                <a:solidFill>
                  <a:schemeClr val="bg1"/>
                </a:solidFill>
              </a:rPr>
              <a:t>邮件</a:t>
            </a:r>
            <a:r>
              <a:rPr lang="zh-CN" altLang="zh-CN" sz="2800" dirty="0">
                <a:solidFill>
                  <a:schemeClr val="bg1"/>
                </a:solidFill>
              </a:rPr>
              <a:t>合并的</a:t>
            </a:r>
            <a:r>
              <a:rPr lang="zh-CN" altLang="zh-CN" sz="2800" dirty="0" smtClean="0">
                <a:solidFill>
                  <a:schemeClr val="bg1"/>
                </a:solidFill>
              </a:rPr>
              <a:t>用途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pPr marL="457200" indent="-457200" eaLnBrk="0" latinLnBrk="1" hangingPunct="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sz="2800" dirty="0" smtClean="0">
                <a:solidFill>
                  <a:schemeClr val="bg1"/>
                </a:solidFill>
              </a:rPr>
              <a:t>信函</a:t>
            </a:r>
            <a:r>
              <a:rPr lang="zh-CN" altLang="zh-CN" sz="2800" dirty="0">
                <a:solidFill>
                  <a:schemeClr val="bg1"/>
                </a:solidFill>
              </a:rPr>
              <a:t>类、目录类的邮件合并</a:t>
            </a:r>
            <a:r>
              <a:rPr lang="zh-CN" altLang="zh-CN" sz="2800" dirty="0" smtClean="0">
                <a:solidFill>
                  <a:schemeClr val="bg1"/>
                </a:solidFill>
              </a:rPr>
              <a:t>操作</a:t>
            </a:r>
            <a:endParaRPr lang="en-US" altLang="zh-CN" sz="2800" dirty="0">
              <a:solidFill>
                <a:schemeClr val="bg1"/>
              </a:solidFill>
            </a:endParaRPr>
          </a:p>
          <a:p>
            <a:pPr marL="457200" indent="-457200" eaLnBrk="0" latinLnBrk="1" hangingPunct="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dirty="0" smtClean="0">
                <a:solidFill>
                  <a:schemeClr val="bg1"/>
                </a:solidFill>
              </a:rPr>
              <a:t>模板的设计</a:t>
            </a:r>
            <a:endParaRPr lang="zh-CN" altLang="zh-C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03598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zh-CN" sz="2400" b="1" dirty="0" smtClean="0">
                <a:solidFill>
                  <a:srgbClr val="FFFF00"/>
                </a:solidFill>
              </a:rPr>
              <a:t>思考</a:t>
            </a:r>
            <a:r>
              <a:rPr lang="zh-CN" altLang="zh-CN" sz="2400" b="1" dirty="0">
                <a:solidFill>
                  <a:srgbClr val="FFFF00"/>
                </a:solidFill>
              </a:rPr>
              <a:t>邮件合并还能用于哪</a:t>
            </a:r>
            <a:r>
              <a:rPr lang="zh-CN" altLang="zh-CN" sz="2400" b="1" dirty="0" smtClean="0">
                <a:solidFill>
                  <a:srgbClr val="FFFF00"/>
                </a:solidFill>
              </a:rPr>
              <a:t>方面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？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pPr marL="457200" lvl="0" indent="-4572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zh-CN" sz="2400" b="1" dirty="0" smtClean="0">
                <a:solidFill>
                  <a:srgbClr val="FFFF00"/>
                </a:solidFill>
              </a:rPr>
              <a:t>据此</a:t>
            </a:r>
            <a:r>
              <a:rPr lang="zh-CN" altLang="zh-CN" sz="2400" b="1" dirty="0">
                <a:solidFill>
                  <a:srgbClr val="FFFF00"/>
                </a:solidFill>
              </a:rPr>
              <a:t>自编一题进行</a:t>
            </a:r>
            <a:r>
              <a:rPr lang="zh-CN" altLang="zh-CN" sz="2400" b="1" dirty="0" smtClean="0">
                <a:solidFill>
                  <a:srgbClr val="FFFF00"/>
                </a:solidFill>
              </a:rPr>
              <a:t>操作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。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pPr marL="457200" lvl="0" indent="-45720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zh-CN" sz="2400" b="1" dirty="0" smtClean="0">
                <a:solidFill>
                  <a:srgbClr val="FFFF00"/>
                </a:solidFill>
              </a:rPr>
              <a:t>记忆</a:t>
            </a:r>
            <a:r>
              <a:rPr lang="zh-CN" altLang="zh-CN" sz="2400" b="1" dirty="0">
                <a:solidFill>
                  <a:srgbClr val="FFFF00"/>
                </a:solidFill>
              </a:rPr>
              <a:t>邮件合并</a:t>
            </a:r>
            <a:r>
              <a:rPr lang="zh-CN" altLang="zh-CN" sz="2400" b="1" dirty="0" smtClean="0">
                <a:solidFill>
                  <a:srgbClr val="FFFF00"/>
                </a:solidFill>
              </a:rPr>
              <a:t>步骤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，交流编写的题目</a:t>
            </a:r>
            <a:r>
              <a:rPr lang="zh-CN" altLang="zh-CN" sz="2400" b="1" dirty="0" smtClean="0">
                <a:solidFill>
                  <a:srgbClr val="FFFF00"/>
                </a:solidFill>
              </a:rPr>
              <a:t>。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标题 3"/>
          <p:cNvSpPr txBox="1">
            <a:spLocks/>
          </p:cNvSpPr>
          <p:nvPr/>
        </p:nvSpPr>
        <p:spPr>
          <a:xfrm>
            <a:off x="251520" y="324901"/>
            <a:ext cx="3361210" cy="524696"/>
          </a:xfrm>
          <a:prstGeom prst="rect">
            <a:avLst/>
          </a:prstGeom>
        </p:spPr>
        <p:txBody>
          <a:bodyPr tIns="0">
            <a:prstTxWarp prst="textArchUp">
              <a:avLst/>
            </a:prstTxWarp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accent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rgbClr val="FFFF00"/>
                </a:solidFill>
              </a:rPr>
              <a:t>“邮件合并”</a:t>
            </a:r>
            <a:r>
              <a:rPr lang="zh-CN" altLang="en-US" dirty="0">
                <a:solidFill>
                  <a:srgbClr val="FFFF00"/>
                </a:solidFill>
              </a:rPr>
              <a:t>作业</a:t>
            </a:r>
          </a:p>
        </p:txBody>
      </p:sp>
    </p:spTree>
    <p:extLst>
      <p:ext uri="{BB962C8B-B14F-4D97-AF65-F5344CB8AC3E}">
        <p14:creationId xmlns:p14="http://schemas.microsoft.com/office/powerpoint/2010/main" val="36166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75"/>
  <p:tag name="MH_SECTIONID" val="276,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06132516"/>
  <p:tag name="MH_LIBRARY" val="CONTENTS"/>
  <p:tag name="MH_TYPE" val="ENTRY"/>
  <p:tag name="ID" val="545815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06132516"/>
  <p:tag name="MH_LIBRARY" val="CONTENTS"/>
  <p:tag name="MH_TYPE" val="OTHERS"/>
  <p:tag name="ID" val="5458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06132516"/>
  <p:tag name="MH_LIBRARY" val="CONTENTS"/>
  <p:tag name="MH_TYPE" val="OTHERS"/>
  <p:tag name="ID" val="5458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1,0|2,16777215|3,5385211|4,15594532"/>
  <p:tag name="LINKREPLAC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06132516"/>
  <p:tag name="MH_LIBRARY" val="CONTENTS"/>
  <p:tag name="MH_AUTOCOLOR" val="TRUE"/>
  <p:tag name="ID" val="545815"/>
  <p:tag name="MH_TYPE" val="CONTENTS_SECTI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06132516"/>
  <p:tag name="MH_LIBRARY" val="CONTENTS"/>
  <p:tag name="MH_TYPE" val="OTHERS"/>
  <p:tag name="ID" val="5458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06132516"/>
  <p:tag name="MH_LIBRARY" val="CONTENTS"/>
  <p:tag name="MH_TYPE" val="NUMBER"/>
  <p:tag name="ID" val="545815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06132516"/>
  <p:tag name="MH_LIBRARY" val="CONTENTS"/>
  <p:tag name="MH_TYPE" val="NUMBER"/>
  <p:tag name="ID" val="545815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06132516"/>
  <p:tag name="MH_LIBRARY" val="CONTENTS"/>
  <p:tag name="MH_TYPE" val="NUMBER"/>
  <p:tag name="ID" val="545815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06132516"/>
  <p:tag name="MH_LIBRARY" val="CONTENTS"/>
  <p:tag name="MH_TYPE" val="ENTRY"/>
  <p:tag name="ID" val="545815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06132516"/>
  <p:tag name="MH_LIBRARY" val="CONTENTS"/>
  <p:tag name="MH_TYPE" val="ENTRY"/>
  <p:tag name="ID" val="545815"/>
  <p:tag name="MH_ORDER" val="3"/>
</p:tagLst>
</file>

<file path=ppt/theme/theme1.xml><?xml version="1.0" encoding="utf-8"?>
<a:theme xmlns:a="http://schemas.openxmlformats.org/drawingml/2006/main" name="A000120140530A99PPBG">
  <a:themeElements>
    <a:clrScheme name="自定义 738">
      <a:dk1>
        <a:srgbClr val="FFFFFF"/>
      </a:dk1>
      <a:lt1>
        <a:srgbClr val="FFFFFF"/>
      </a:lt1>
      <a:dk2>
        <a:srgbClr val="FFFFFF"/>
      </a:dk2>
      <a:lt2>
        <a:srgbClr val="5F5F5F"/>
      </a:lt2>
      <a:accent1>
        <a:srgbClr val="EDBB47"/>
      </a:accent1>
      <a:accent2>
        <a:srgbClr val="FAD427"/>
      </a:accent2>
      <a:accent3>
        <a:srgbClr val="E66F2E"/>
      </a:accent3>
      <a:accent4>
        <a:srgbClr val="FFA26E"/>
      </a:accent4>
      <a:accent5>
        <a:srgbClr val="92D050"/>
      </a:accent5>
      <a:accent6>
        <a:srgbClr val="029CDB"/>
      </a:accent6>
      <a:hlink>
        <a:srgbClr val="00B0F0"/>
      </a:hlink>
      <a:folHlink>
        <a:srgbClr val="AFB2B4"/>
      </a:folHlink>
    </a:clrScheme>
    <a:fontScheme name="自定义 2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A000120150910A25KPBG</Template>
  <TotalTime>1746</TotalTime>
  <Words>372</Words>
  <Application>Microsoft Office PowerPoint</Application>
  <PresentationFormat>全屏显示(16:9)</PresentationFormat>
  <Paragraphs>64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A000120140530A99PPBG</vt:lpstr>
      <vt:lpstr>邮件合并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Office的世界很精彩，我们的探索无穷尽！</vt:lpstr>
    </vt:vector>
  </TitlesOfParts>
  <Company>000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zllbgs</dc:creator>
  <cp:lastModifiedBy>zllbgs</cp:lastModifiedBy>
  <cp:revision>115</cp:revision>
  <dcterms:created xsi:type="dcterms:W3CDTF">2018-11-21T03:17:10Z</dcterms:created>
  <dcterms:modified xsi:type="dcterms:W3CDTF">2018-12-06T23:43:10Z</dcterms:modified>
</cp:coreProperties>
</file>